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23"/>
  </p:notesMasterIdLst>
  <p:sldIdLst>
    <p:sldId id="308" r:id="rId3"/>
    <p:sldId id="4598" r:id="rId4"/>
    <p:sldId id="313" r:id="rId5"/>
    <p:sldId id="314" r:id="rId6"/>
    <p:sldId id="4603" r:id="rId7"/>
    <p:sldId id="4602" r:id="rId8"/>
    <p:sldId id="280" r:id="rId9"/>
    <p:sldId id="4582" r:id="rId10"/>
    <p:sldId id="4587" r:id="rId11"/>
    <p:sldId id="4577" r:id="rId12"/>
    <p:sldId id="319" r:id="rId13"/>
    <p:sldId id="4568" r:id="rId14"/>
    <p:sldId id="273" r:id="rId15"/>
    <p:sldId id="4563" r:id="rId16"/>
    <p:sldId id="4564" r:id="rId17"/>
    <p:sldId id="4574" r:id="rId18"/>
    <p:sldId id="316" r:id="rId19"/>
    <p:sldId id="4593" r:id="rId20"/>
    <p:sldId id="4588" r:id="rId21"/>
    <p:sldId id="460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296CF4-1A6A-4AA7-94BB-2E125473F239}" v="28" dt="2021-07-08T14:47:29.04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114" d="100"/>
          <a:sy n="114" d="100"/>
        </p:scale>
        <p:origin x="3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前川 亮" userId="d7d429a203bb0ce1" providerId="LiveId" clId="{9D296CF4-1A6A-4AA7-94BB-2E125473F239}"/>
    <pc:docChg chg="undo custSel modSld sldOrd">
      <pc:chgData name="前川 亮" userId="d7d429a203bb0ce1" providerId="LiveId" clId="{9D296CF4-1A6A-4AA7-94BB-2E125473F239}" dt="2021-07-08T14:49:54.176" v="161" actId="554"/>
      <pc:docMkLst>
        <pc:docMk/>
      </pc:docMkLst>
      <pc:sldChg chg="addSp delSp modSp mod modTransition modAnim">
        <pc:chgData name="前川 亮" userId="d7d429a203bb0ce1" providerId="LiveId" clId="{9D296CF4-1A6A-4AA7-94BB-2E125473F239}" dt="2021-07-08T14:49:15.577" v="154" actId="554"/>
        <pc:sldMkLst>
          <pc:docMk/>
          <pc:sldMk cId="4129480212" sldId="273"/>
        </pc:sldMkLst>
        <pc:picChg chg="add del mod">
          <ac:chgData name="前川 亮" userId="d7d429a203bb0ce1" providerId="LiveId" clId="{9D296CF4-1A6A-4AA7-94BB-2E125473F239}" dt="2021-07-08T14:29:50.232" v="136"/>
          <ac:picMkLst>
            <pc:docMk/>
            <pc:sldMk cId="4129480212" sldId="273"/>
            <ac:picMk id="4" creationId="{8394932A-762C-4BC5-A064-E0B58DC93C05}"/>
          </ac:picMkLst>
        </pc:picChg>
        <pc:picChg chg="add mod">
          <ac:chgData name="前川 亮" userId="d7d429a203bb0ce1" providerId="LiveId" clId="{9D296CF4-1A6A-4AA7-94BB-2E125473F239}" dt="2021-07-08T14:49:15.577" v="154" actId="554"/>
          <ac:picMkLst>
            <pc:docMk/>
            <pc:sldMk cId="4129480212" sldId="273"/>
            <ac:picMk id="4" creationId="{B3B29D47-1239-44AE-996B-3B6AA1961018}"/>
          </ac:picMkLst>
        </pc:picChg>
      </pc:sldChg>
      <pc:sldChg chg="addSp delSp modSp mod modTransition modAnim">
        <pc:chgData name="前川 亮" userId="d7d429a203bb0ce1" providerId="LiveId" clId="{9D296CF4-1A6A-4AA7-94BB-2E125473F239}" dt="2021-07-08T14:48:41.407" v="148" actId="554"/>
        <pc:sldMkLst>
          <pc:docMk/>
          <pc:sldMk cId="262438102" sldId="280"/>
        </pc:sldMkLst>
        <pc:picChg chg="add mod">
          <ac:chgData name="前川 亮" userId="d7d429a203bb0ce1" providerId="LiveId" clId="{9D296CF4-1A6A-4AA7-94BB-2E125473F239}" dt="2021-07-08T14:48:41.407" v="148" actId="554"/>
          <ac:picMkLst>
            <pc:docMk/>
            <pc:sldMk cId="262438102" sldId="280"/>
            <ac:picMk id="11" creationId="{DDB3069F-E70A-43B3-8CBB-9BC860AE0BFA}"/>
          </ac:picMkLst>
        </pc:picChg>
        <pc:picChg chg="add del mod">
          <ac:chgData name="前川 亮" userId="d7d429a203bb0ce1" providerId="LiveId" clId="{9D296CF4-1A6A-4AA7-94BB-2E125473F239}" dt="2021-07-08T14:29:50.232" v="136"/>
          <ac:picMkLst>
            <pc:docMk/>
            <pc:sldMk cId="262438102" sldId="280"/>
            <ac:picMk id="11" creationId="{FEC2D6DB-7441-4D03-94CF-4A6B7D57DD36}"/>
          </ac:picMkLst>
        </pc:picChg>
      </pc:sldChg>
      <pc:sldChg chg="addSp delSp modSp mod modTransition modAnim">
        <pc:chgData name="前川 亮" userId="d7d429a203bb0ce1" providerId="LiveId" clId="{9D296CF4-1A6A-4AA7-94BB-2E125473F239}" dt="2021-07-08T14:47:57.895" v="139" actId="554"/>
        <pc:sldMkLst>
          <pc:docMk/>
          <pc:sldMk cId="2346054895" sldId="308"/>
        </pc:sldMkLst>
        <pc:picChg chg="add mod">
          <ac:chgData name="前川 亮" userId="d7d429a203bb0ce1" providerId="LiveId" clId="{9D296CF4-1A6A-4AA7-94BB-2E125473F239}" dt="2021-07-08T14:47:57.895" v="139" actId="554"/>
          <ac:picMkLst>
            <pc:docMk/>
            <pc:sldMk cId="2346054895" sldId="308"/>
            <ac:picMk id="4" creationId="{22892F31-8DD8-41A0-91C1-5C01AE083F95}"/>
          </ac:picMkLst>
        </pc:picChg>
        <pc:picChg chg="add del mod">
          <ac:chgData name="前川 亮" userId="d7d429a203bb0ce1" providerId="LiveId" clId="{9D296CF4-1A6A-4AA7-94BB-2E125473F239}" dt="2021-07-08T13:36:42.441" v="1"/>
          <ac:picMkLst>
            <pc:docMk/>
            <pc:sldMk cId="2346054895" sldId="308"/>
            <ac:picMk id="4" creationId="{4D15146F-71A9-485D-9452-C06834333752}"/>
          </ac:picMkLst>
        </pc:picChg>
        <pc:picChg chg="add del mod">
          <ac:chgData name="前川 亮" userId="d7d429a203bb0ce1" providerId="LiveId" clId="{9D296CF4-1A6A-4AA7-94BB-2E125473F239}" dt="2021-07-08T14:29:50.232" v="136"/>
          <ac:picMkLst>
            <pc:docMk/>
            <pc:sldMk cId="2346054895" sldId="308"/>
            <ac:picMk id="7" creationId="{ED2E2E34-6D07-42BF-8275-24EFD77C69C3}"/>
          </ac:picMkLst>
        </pc:picChg>
      </pc:sldChg>
      <pc:sldChg chg="addSp delSp modSp mod modTransition modAnim">
        <pc:chgData name="前川 亮" userId="d7d429a203bb0ce1" providerId="LiveId" clId="{9D296CF4-1A6A-4AA7-94BB-2E125473F239}" dt="2021-07-08T14:48:09.990" v="141" actId="554"/>
        <pc:sldMkLst>
          <pc:docMk/>
          <pc:sldMk cId="2675709566" sldId="313"/>
        </pc:sldMkLst>
        <pc:picChg chg="add del mod">
          <ac:chgData name="前川 亮" userId="d7d429a203bb0ce1" providerId="LiveId" clId="{9D296CF4-1A6A-4AA7-94BB-2E125473F239}" dt="2021-07-08T14:29:50.232" v="136"/>
          <ac:picMkLst>
            <pc:docMk/>
            <pc:sldMk cId="2675709566" sldId="313"/>
            <ac:picMk id="9" creationId="{74B8FBE7-3A71-4DD4-B95F-BA3C71A9A535}"/>
          </ac:picMkLst>
        </pc:picChg>
        <pc:picChg chg="add mod">
          <ac:chgData name="前川 亮" userId="d7d429a203bb0ce1" providerId="LiveId" clId="{9D296CF4-1A6A-4AA7-94BB-2E125473F239}" dt="2021-07-08T14:48:09.990" v="141" actId="554"/>
          <ac:picMkLst>
            <pc:docMk/>
            <pc:sldMk cId="2675709566" sldId="313"/>
            <ac:picMk id="9" creationId="{F5443620-9856-427C-A792-FB4716D079DF}"/>
          </ac:picMkLst>
        </pc:picChg>
      </pc:sldChg>
      <pc:sldChg chg="addSp delSp modSp mod modTransition modAnim">
        <pc:chgData name="前川 亮" userId="d7d429a203bb0ce1" providerId="LiveId" clId="{9D296CF4-1A6A-4AA7-94BB-2E125473F239}" dt="2021-07-08T14:48:15.306" v="142" actId="554"/>
        <pc:sldMkLst>
          <pc:docMk/>
          <pc:sldMk cId="70014458" sldId="314"/>
        </pc:sldMkLst>
        <pc:picChg chg="add del mod">
          <ac:chgData name="前川 亮" userId="d7d429a203bb0ce1" providerId="LiveId" clId="{9D296CF4-1A6A-4AA7-94BB-2E125473F239}" dt="2021-07-08T14:29:50.232" v="136"/>
          <ac:picMkLst>
            <pc:docMk/>
            <pc:sldMk cId="70014458" sldId="314"/>
            <ac:picMk id="4" creationId="{4F03CD38-AE5B-452D-B110-BD768DE9B5FF}"/>
          </ac:picMkLst>
        </pc:picChg>
        <pc:picChg chg="add mod">
          <ac:chgData name="前川 亮" userId="d7d429a203bb0ce1" providerId="LiveId" clId="{9D296CF4-1A6A-4AA7-94BB-2E125473F239}" dt="2021-07-08T14:48:15.306" v="142" actId="554"/>
          <ac:picMkLst>
            <pc:docMk/>
            <pc:sldMk cId="70014458" sldId="314"/>
            <ac:picMk id="4" creationId="{7453BF22-DB6A-43AB-9E36-BCB047290947}"/>
          </ac:picMkLst>
        </pc:picChg>
      </pc:sldChg>
      <pc:sldChg chg="addSp delSp modSp mod modTransition modAnim">
        <pc:chgData name="前川 亮" userId="d7d429a203bb0ce1" providerId="LiveId" clId="{9D296CF4-1A6A-4AA7-94BB-2E125473F239}" dt="2021-07-08T14:49:36.726" v="158" actId="554"/>
        <pc:sldMkLst>
          <pc:docMk/>
          <pc:sldMk cId="1973673589" sldId="316"/>
        </pc:sldMkLst>
        <pc:picChg chg="add del mod">
          <ac:chgData name="前川 亮" userId="d7d429a203bb0ce1" providerId="LiveId" clId="{9D296CF4-1A6A-4AA7-94BB-2E125473F239}" dt="2021-07-08T14:29:50.232" v="136"/>
          <ac:picMkLst>
            <pc:docMk/>
            <pc:sldMk cId="1973673589" sldId="316"/>
            <ac:picMk id="2" creationId="{09456A12-CC93-49C8-AFED-93972C5BD7CC}"/>
          </ac:picMkLst>
        </pc:picChg>
        <pc:picChg chg="add mod">
          <ac:chgData name="前川 亮" userId="d7d429a203bb0ce1" providerId="LiveId" clId="{9D296CF4-1A6A-4AA7-94BB-2E125473F239}" dt="2021-07-08T14:49:36.726" v="158" actId="554"/>
          <ac:picMkLst>
            <pc:docMk/>
            <pc:sldMk cId="1973673589" sldId="316"/>
            <ac:picMk id="2" creationId="{13EE0DC5-22A7-495E-93DC-61F1D3FB1537}"/>
          </ac:picMkLst>
        </pc:picChg>
      </pc:sldChg>
      <pc:sldChg chg="addSp delSp modSp mod modTransition modAnim">
        <pc:chgData name="前川 亮" userId="d7d429a203bb0ce1" providerId="LiveId" clId="{9D296CF4-1A6A-4AA7-94BB-2E125473F239}" dt="2021-07-08T14:49:05.920" v="152" actId="554"/>
        <pc:sldMkLst>
          <pc:docMk/>
          <pc:sldMk cId="4213909250" sldId="319"/>
        </pc:sldMkLst>
        <pc:picChg chg="add mod">
          <ac:chgData name="前川 亮" userId="d7d429a203bb0ce1" providerId="LiveId" clId="{9D296CF4-1A6A-4AA7-94BB-2E125473F239}" dt="2021-07-08T14:49:05.920" v="152" actId="554"/>
          <ac:picMkLst>
            <pc:docMk/>
            <pc:sldMk cId="4213909250" sldId="319"/>
            <ac:picMk id="6" creationId="{C4B6DF17-69FE-435B-8C95-323C5C987769}"/>
          </ac:picMkLst>
        </pc:picChg>
        <pc:picChg chg="add del mod">
          <ac:chgData name="前川 亮" userId="d7d429a203bb0ce1" providerId="LiveId" clId="{9D296CF4-1A6A-4AA7-94BB-2E125473F239}" dt="2021-07-08T14:29:50.232" v="136"/>
          <ac:picMkLst>
            <pc:docMk/>
            <pc:sldMk cId="4213909250" sldId="319"/>
            <ac:picMk id="6" creationId="{F79FA8CE-1A46-4D0A-8319-DA6F3DA2D518}"/>
          </ac:picMkLst>
        </pc:picChg>
      </pc:sldChg>
      <pc:sldChg chg="addSp delSp modSp mod modTransition modAnim">
        <pc:chgData name="前川 亮" userId="d7d429a203bb0ce1" providerId="LiveId" clId="{9D296CF4-1A6A-4AA7-94BB-2E125473F239}" dt="2021-07-08T14:49:21.119" v="155" actId="554"/>
        <pc:sldMkLst>
          <pc:docMk/>
          <pc:sldMk cId="1035935380" sldId="4563"/>
        </pc:sldMkLst>
        <pc:picChg chg="add del mod">
          <ac:chgData name="前川 亮" userId="d7d429a203bb0ce1" providerId="LiveId" clId="{9D296CF4-1A6A-4AA7-94BB-2E125473F239}" dt="2021-07-08T14:29:50.232" v="136"/>
          <ac:picMkLst>
            <pc:docMk/>
            <pc:sldMk cId="1035935380" sldId="4563"/>
            <ac:picMk id="4" creationId="{0799AE81-E7FC-4672-9B99-E091B6CC3942}"/>
          </ac:picMkLst>
        </pc:picChg>
        <pc:picChg chg="add mod">
          <ac:chgData name="前川 亮" userId="d7d429a203bb0ce1" providerId="LiveId" clId="{9D296CF4-1A6A-4AA7-94BB-2E125473F239}" dt="2021-07-08T14:49:21.119" v="155" actId="554"/>
          <ac:picMkLst>
            <pc:docMk/>
            <pc:sldMk cId="1035935380" sldId="4563"/>
            <ac:picMk id="4" creationId="{9550C007-F6B5-40DD-9F6C-4FA586CF859C}"/>
          </ac:picMkLst>
        </pc:picChg>
      </pc:sldChg>
      <pc:sldChg chg="addSp delSp modSp mod modTransition modAnim">
        <pc:chgData name="前川 亮" userId="d7d429a203bb0ce1" providerId="LiveId" clId="{9D296CF4-1A6A-4AA7-94BB-2E125473F239}" dt="2021-07-08T14:49:26.307" v="156" actId="554"/>
        <pc:sldMkLst>
          <pc:docMk/>
          <pc:sldMk cId="4089591379" sldId="4564"/>
        </pc:sldMkLst>
        <pc:picChg chg="add mod">
          <ac:chgData name="前川 亮" userId="d7d429a203bb0ce1" providerId="LiveId" clId="{9D296CF4-1A6A-4AA7-94BB-2E125473F239}" dt="2021-07-08T14:49:26.307" v="156" actId="554"/>
          <ac:picMkLst>
            <pc:docMk/>
            <pc:sldMk cId="4089591379" sldId="4564"/>
            <ac:picMk id="5" creationId="{6AB2590C-3D59-4D7A-B220-6881AFAB26C5}"/>
          </ac:picMkLst>
        </pc:picChg>
        <pc:picChg chg="add del mod">
          <ac:chgData name="前川 亮" userId="d7d429a203bb0ce1" providerId="LiveId" clId="{9D296CF4-1A6A-4AA7-94BB-2E125473F239}" dt="2021-07-08T14:29:50.232" v="136"/>
          <ac:picMkLst>
            <pc:docMk/>
            <pc:sldMk cId="4089591379" sldId="4564"/>
            <ac:picMk id="5" creationId="{EAC2B72B-26F3-409A-835A-0C5E88D9A915}"/>
          </ac:picMkLst>
        </pc:picChg>
      </pc:sldChg>
      <pc:sldChg chg="addSp delSp modSp mod modTransition modAnim">
        <pc:chgData name="前川 亮" userId="d7d429a203bb0ce1" providerId="LiveId" clId="{9D296CF4-1A6A-4AA7-94BB-2E125473F239}" dt="2021-07-08T14:49:11.119" v="153" actId="554"/>
        <pc:sldMkLst>
          <pc:docMk/>
          <pc:sldMk cId="4174361592" sldId="4568"/>
        </pc:sldMkLst>
        <pc:picChg chg="add mod">
          <ac:chgData name="前川 亮" userId="d7d429a203bb0ce1" providerId="LiveId" clId="{9D296CF4-1A6A-4AA7-94BB-2E125473F239}" dt="2021-07-08T14:49:11.119" v="153" actId="554"/>
          <ac:picMkLst>
            <pc:docMk/>
            <pc:sldMk cId="4174361592" sldId="4568"/>
            <ac:picMk id="7" creationId="{D447041D-5619-48B7-B032-AB7D8BA4B75F}"/>
          </ac:picMkLst>
        </pc:picChg>
        <pc:picChg chg="add del mod">
          <ac:chgData name="前川 亮" userId="d7d429a203bb0ce1" providerId="LiveId" clId="{9D296CF4-1A6A-4AA7-94BB-2E125473F239}" dt="2021-07-08T14:29:50.232" v="136"/>
          <ac:picMkLst>
            <pc:docMk/>
            <pc:sldMk cId="4174361592" sldId="4568"/>
            <ac:picMk id="7" creationId="{F283BAD6-DD84-4A59-A46D-747F9208E47A}"/>
          </ac:picMkLst>
        </pc:picChg>
      </pc:sldChg>
      <pc:sldChg chg="addSp delSp modSp mod ord modTransition modAnim">
        <pc:chgData name="前川 亮" userId="d7d429a203bb0ce1" providerId="LiveId" clId="{9D296CF4-1A6A-4AA7-94BB-2E125473F239}" dt="2021-07-08T14:49:32.531" v="157" actId="554"/>
        <pc:sldMkLst>
          <pc:docMk/>
          <pc:sldMk cId="4189000435" sldId="4574"/>
        </pc:sldMkLst>
        <pc:picChg chg="add del mod">
          <ac:chgData name="前川 亮" userId="d7d429a203bb0ce1" providerId="LiveId" clId="{9D296CF4-1A6A-4AA7-94BB-2E125473F239}" dt="2021-07-08T14:29:50.232" v="136"/>
          <ac:picMkLst>
            <pc:docMk/>
            <pc:sldMk cId="4189000435" sldId="4574"/>
            <ac:picMk id="4" creationId="{2D3343B3-D41F-4168-A101-46C0233C2AA8}"/>
          </ac:picMkLst>
        </pc:picChg>
        <pc:picChg chg="add mod">
          <ac:chgData name="前川 亮" userId="d7d429a203bb0ce1" providerId="LiveId" clId="{9D296CF4-1A6A-4AA7-94BB-2E125473F239}" dt="2021-07-08T14:49:32.531" v="157" actId="554"/>
          <ac:picMkLst>
            <pc:docMk/>
            <pc:sldMk cId="4189000435" sldId="4574"/>
            <ac:picMk id="4" creationId="{ACDE8805-613E-4104-92D4-5482A68EE479}"/>
          </ac:picMkLst>
        </pc:picChg>
      </pc:sldChg>
      <pc:sldChg chg="addSp delSp modSp mod modTransition modAnim">
        <pc:chgData name="前川 亮" userId="d7d429a203bb0ce1" providerId="LiveId" clId="{9D296CF4-1A6A-4AA7-94BB-2E125473F239}" dt="2021-07-08T14:49:00.912" v="151" actId="554"/>
        <pc:sldMkLst>
          <pc:docMk/>
          <pc:sldMk cId="43028261" sldId="4577"/>
        </pc:sldMkLst>
        <pc:picChg chg="add del mod">
          <ac:chgData name="前川 亮" userId="d7d429a203bb0ce1" providerId="LiveId" clId="{9D296CF4-1A6A-4AA7-94BB-2E125473F239}" dt="2021-07-08T14:29:50.232" v="136"/>
          <ac:picMkLst>
            <pc:docMk/>
            <pc:sldMk cId="43028261" sldId="4577"/>
            <ac:picMk id="16" creationId="{30EBD596-66D7-4695-8C7A-0660762CF388}"/>
          </ac:picMkLst>
        </pc:picChg>
        <pc:picChg chg="add mod">
          <ac:chgData name="前川 亮" userId="d7d429a203bb0ce1" providerId="LiveId" clId="{9D296CF4-1A6A-4AA7-94BB-2E125473F239}" dt="2021-07-08T14:49:00.912" v="151" actId="554"/>
          <ac:picMkLst>
            <pc:docMk/>
            <pc:sldMk cId="43028261" sldId="4577"/>
            <ac:picMk id="16" creationId="{C328C48F-D11A-4A70-AF6C-9E228ED19FD4}"/>
          </ac:picMkLst>
        </pc:picChg>
      </pc:sldChg>
      <pc:sldChg chg="addSp delSp modSp mod modTransition modAnim">
        <pc:chgData name="前川 亮" userId="d7d429a203bb0ce1" providerId="LiveId" clId="{9D296CF4-1A6A-4AA7-94BB-2E125473F239}" dt="2021-07-08T14:48:50.722" v="149" actId="554"/>
        <pc:sldMkLst>
          <pc:docMk/>
          <pc:sldMk cId="3551229579" sldId="4582"/>
        </pc:sldMkLst>
        <pc:picChg chg="add del mod">
          <ac:chgData name="前川 亮" userId="d7d429a203bb0ce1" providerId="LiveId" clId="{9D296CF4-1A6A-4AA7-94BB-2E125473F239}" dt="2021-07-08T14:29:50.232" v="136"/>
          <ac:picMkLst>
            <pc:docMk/>
            <pc:sldMk cId="3551229579" sldId="4582"/>
            <ac:picMk id="4" creationId="{82C2468E-9F73-441C-8639-EC361797943B}"/>
          </ac:picMkLst>
        </pc:picChg>
        <pc:picChg chg="add mod">
          <ac:chgData name="前川 亮" userId="d7d429a203bb0ce1" providerId="LiveId" clId="{9D296CF4-1A6A-4AA7-94BB-2E125473F239}" dt="2021-07-08T14:48:50.722" v="149" actId="554"/>
          <ac:picMkLst>
            <pc:docMk/>
            <pc:sldMk cId="3551229579" sldId="4582"/>
            <ac:picMk id="4" creationId="{FC6CBF2F-23D8-4103-A206-19BC987CE77D}"/>
          </ac:picMkLst>
        </pc:picChg>
      </pc:sldChg>
      <pc:sldChg chg="addSp delSp modSp mod modTransition modAnim">
        <pc:chgData name="前川 亮" userId="d7d429a203bb0ce1" providerId="LiveId" clId="{9D296CF4-1A6A-4AA7-94BB-2E125473F239}" dt="2021-07-08T14:48:55.297" v="150" actId="554"/>
        <pc:sldMkLst>
          <pc:docMk/>
          <pc:sldMk cId="1782110889" sldId="4587"/>
        </pc:sldMkLst>
        <pc:picChg chg="add del mod">
          <ac:chgData name="前川 亮" userId="d7d429a203bb0ce1" providerId="LiveId" clId="{9D296CF4-1A6A-4AA7-94BB-2E125473F239}" dt="2021-07-08T14:29:50.232" v="136"/>
          <ac:picMkLst>
            <pc:docMk/>
            <pc:sldMk cId="1782110889" sldId="4587"/>
            <ac:picMk id="15" creationId="{BED6BCE1-541D-4B77-8BA1-958707ED4B41}"/>
          </ac:picMkLst>
        </pc:picChg>
        <pc:picChg chg="add mod">
          <ac:chgData name="前川 亮" userId="d7d429a203bb0ce1" providerId="LiveId" clId="{9D296CF4-1A6A-4AA7-94BB-2E125473F239}" dt="2021-07-08T14:48:55.297" v="150" actId="554"/>
          <ac:picMkLst>
            <pc:docMk/>
            <pc:sldMk cId="1782110889" sldId="4587"/>
            <ac:picMk id="15" creationId="{CB8D822B-142C-46BB-B2E0-68472A6DAC2B}"/>
          </ac:picMkLst>
        </pc:picChg>
      </pc:sldChg>
      <pc:sldChg chg="addSp delSp modSp mod modTransition modAnim">
        <pc:chgData name="前川 亮" userId="d7d429a203bb0ce1" providerId="LiveId" clId="{9D296CF4-1A6A-4AA7-94BB-2E125473F239}" dt="2021-07-08T14:49:48.787" v="160" actId="554"/>
        <pc:sldMkLst>
          <pc:docMk/>
          <pc:sldMk cId="1251752839" sldId="4588"/>
        </pc:sldMkLst>
        <pc:picChg chg="add mod">
          <ac:chgData name="前川 亮" userId="d7d429a203bb0ce1" providerId="LiveId" clId="{9D296CF4-1A6A-4AA7-94BB-2E125473F239}" dt="2021-07-08T14:49:48.787" v="160" actId="554"/>
          <ac:picMkLst>
            <pc:docMk/>
            <pc:sldMk cId="1251752839" sldId="4588"/>
            <ac:picMk id="4" creationId="{56E6FCC9-96E4-440F-B3C3-C04E36B83B11}"/>
          </ac:picMkLst>
        </pc:picChg>
        <pc:picChg chg="add del mod">
          <ac:chgData name="前川 亮" userId="d7d429a203bb0ce1" providerId="LiveId" clId="{9D296CF4-1A6A-4AA7-94BB-2E125473F239}" dt="2021-07-08T14:29:50.232" v="136"/>
          <ac:picMkLst>
            <pc:docMk/>
            <pc:sldMk cId="1251752839" sldId="4588"/>
            <ac:picMk id="4" creationId="{9AE0E356-54EE-4250-AEA9-9004104B71B6}"/>
          </ac:picMkLst>
        </pc:picChg>
      </pc:sldChg>
      <pc:sldChg chg="addSp delSp modSp mod modTransition modAnim">
        <pc:chgData name="前川 亮" userId="d7d429a203bb0ce1" providerId="LiveId" clId="{9D296CF4-1A6A-4AA7-94BB-2E125473F239}" dt="2021-07-08T14:49:43.899" v="159" actId="554"/>
        <pc:sldMkLst>
          <pc:docMk/>
          <pc:sldMk cId="2835880584" sldId="4593"/>
        </pc:sldMkLst>
        <pc:spChg chg="mod">
          <ac:chgData name="前川 亮" userId="d7d429a203bb0ce1" providerId="LiveId" clId="{9D296CF4-1A6A-4AA7-94BB-2E125473F239}" dt="2021-07-08T14:18:08.028" v="131" actId="5793"/>
          <ac:spMkLst>
            <pc:docMk/>
            <pc:sldMk cId="2835880584" sldId="4593"/>
            <ac:spMk id="3" creationId="{5053D994-38B9-4823-B7AB-A9BFC75FE437}"/>
          </ac:spMkLst>
        </pc:spChg>
        <pc:spChg chg="add mod">
          <ac:chgData name="前川 亮" userId="d7d429a203bb0ce1" providerId="LiveId" clId="{9D296CF4-1A6A-4AA7-94BB-2E125473F239}" dt="2021-07-08T14:16:01.652" v="4" actId="1076"/>
          <ac:spMkLst>
            <pc:docMk/>
            <pc:sldMk cId="2835880584" sldId="4593"/>
            <ac:spMk id="5" creationId="{D8397976-DC4C-4595-A81C-AD711C94D232}"/>
          </ac:spMkLst>
        </pc:spChg>
        <pc:spChg chg="add mod">
          <ac:chgData name="前川 亮" userId="d7d429a203bb0ce1" providerId="LiveId" clId="{9D296CF4-1A6A-4AA7-94BB-2E125473F239}" dt="2021-07-08T14:18:03.401" v="129" actId="1076"/>
          <ac:spMkLst>
            <pc:docMk/>
            <pc:sldMk cId="2835880584" sldId="4593"/>
            <ac:spMk id="6" creationId="{2C4C830D-CB5F-431D-804E-3CB06FF2364F}"/>
          </ac:spMkLst>
        </pc:spChg>
        <pc:picChg chg="add mod">
          <ac:chgData name="前川 亮" userId="d7d429a203bb0ce1" providerId="LiveId" clId="{9D296CF4-1A6A-4AA7-94BB-2E125473F239}" dt="2021-07-08T14:49:43.899" v="159" actId="554"/>
          <ac:picMkLst>
            <pc:docMk/>
            <pc:sldMk cId="2835880584" sldId="4593"/>
            <ac:picMk id="4" creationId="{A57D5B62-C320-462C-B23E-579BBF220459}"/>
          </ac:picMkLst>
        </pc:picChg>
        <pc:picChg chg="add del mod">
          <ac:chgData name="前川 亮" userId="d7d429a203bb0ce1" providerId="LiveId" clId="{9D296CF4-1A6A-4AA7-94BB-2E125473F239}" dt="2021-07-08T14:29:50.232" v="136"/>
          <ac:picMkLst>
            <pc:docMk/>
            <pc:sldMk cId="2835880584" sldId="4593"/>
            <ac:picMk id="4" creationId="{D6493FCC-6B84-44EB-8893-CFF6394ECA15}"/>
          </ac:picMkLst>
        </pc:picChg>
      </pc:sldChg>
      <pc:sldChg chg="addSp delSp modSp mod modTransition modAnim">
        <pc:chgData name="前川 亮" userId="d7d429a203bb0ce1" providerId="LiveId" clId="{9D296CF4-1A6A-4AA7-94BB-2E125473F239}" dt="2021-07-08T14:48:04.412" v="140" actId="554"/>
        <pc:sldMkLst>
          <pc:docMk/>
          <pc:sldMk cId="680639649" sldId="4598"/>
        </pc:sldMkLst>
        <pc:picChg chg="add del mod">
          <ac:chgData name="前川 亮" userId="d7d429a203bb0ce1" providerId="LiveId" clId="{9D296CF4-1A6A-4AA7-94BB-2E125473F239}" dt="2021-07-08T13:36:42.441" v="1"/>
          <ac:picMkLst>
            <pc:docMk/>
            <pc:sldMk cId="680639649" sldId="4598"/>
            <ac:picMk id="9" creationId="{A5DC5A19-660C-418C-9CD1-C28D57051632}"/>
          </ac:picMkLst>
        </pc:picChg>
        <pc:picChg chg="add mod">
          <ac:chgData name="前川 亮" userId="d7d429a203bb0ce1" providerId="LiveId" clId="{9D296CF4-1A6A-4AA7-94BB-2E125473F239}" dt="2021-07-08T14:48:04.412" v="140" actId="554"/>
          <ac:picMkLst>
            <pc:docMk/>
            <pc:sldMk cId="680639649" sldId="4598"/>
            <ac:picMk id="9" creationId="{A8403BD6-C5BB-445B-ADB8-7C1E69063CF4}"/>
          </ac:picMkLst>
        </pc:picChg>
        <pc:picChg chg="add del mod">
          <ac:chgData name="前川 亮" userId="d7d429a203bb0ce1" providerId="LiveId" clId="{9D296CF4-1A6A-4AA7-94BB-2E125473F239}" dt="2021-07-08T14:29:50.232" v="136"/>
          <ac:picMkLst>
            <pc:docMk/>
            <pc:sldMk cId="680639649" sldId="4598"/>
            <ac:picMk id="10" creationId="{0FB8785B-8B0B-4ADA-9E70-17CE84B2DA0B}"/>
          </ac:picMkLst>
        </pc:picChg>
      </pc:sldChg>
      <pc:sldChg chg="addSp delSp modSp mod modTransition modAnim">
        <pc:chgData name="前川 亮" userId="d7d429a203bb0ce1" providerId="LiveId" clId="{9D296CF4-1A6A-4AA7-94BB-2E125473F239}" dt="2021-07-08T14:49:54.176" v="161" actId="554"/>
        <pc:sldMkLst>
          <pc:docMk/>
          <pc:sldMk cId="811716681" sldId="4601"/>
        </pc:sldMkLst>
        <pc:picChg chg="add del mod">
          <ac:chgData name="前川 亮" userId="d7d429a203bb0ce1" providerId="LiveId" clId="{9D296CF4-1A6A-4AA7-94BB-2E125473F239}" dt="2021-07-08T14:29:50.232" v="136"/>
          <ac:picMkLst>
            <pc:docMk/>
            <pc:sldMk cId="811716681" sldId="4601"/>
            <ac:picMk id="3" creationId="{90BBCF5C-30B2-4B7E-9E04-EA22C96C93EB}"/>
          </ac:picMkLst>
        </pc:picChg>
        <pc:picChg chg="add mod">
          <ac:chgData name="前川 亮" userId="d7d429a203bb0ce1" providerId="LiveId" clId="{9D296CF4-1A6A-4AA7-94BB-2E125473F239}" dt="2021-07-08T14:49:54.176" v="161" actId="554"/>
          <ac:picMkLst>
            <pc:docMk/>
            <pc:sldMk cId="811716681" sldId="4601"/>
            <ac:picMk id="3" creationId="{DDD7C401-D6EE-4B67-B5EF-A33DDB73D6CD}"/>
          </ac:picMkLst>
        </pc:picChg>
      </pc:sldChg>
      <pc:sldChg chg="addSp delSp modSp mod modTransition modAnim">
        <pc:chgData name="前川 亮" userId="d7d429a203bb0ce1" providerId="LiveId" clId="{9D296CF4-1A6A-4AA7-94BB-2E125473F239}" dt="2021-07-08T14:48:36.046" v="147" actId="554"/>
        <pc:sldMkLst>
          <pc:docMk/>
          <pc:sldMk cId="3753610023" sldId="4602"/>
        </pc:sldMkLst>
        <pc:picChg chg="add mod">
          <ac:chgData name="前川 亮" userId="d7d429a203bb0ce1" providerId="LiveId" clId="{9D296CF4-1A6A-4AA7-94BB-2E125473F239}" dt="2021-07-08T14:48:36.046" v="147" actId="554"/>
          <ac:picMkLst>
            <pc:docMk/>
            <pc:sldMk cId="3753610023" sldId="4602"/>
            <ac:picMk id="5" creationId="{5441B414-9BD1-41C2-A107-156185039C6B}"/>
          </ac:picMkLst>
        </pc:picChg>
        <pc:picChg chg="add del mod">
          <ac:chgData name="前川 亮" userId="d7d429a203bb0ce1" providerId="LiveId" clId="{9D296CF4-1A6A-4AA7-94BB-2E125473F239}" dt="2021-07-08T14:29:50.232" v="136"/>
          <ac:picMkLst>
            <pc:docMk/>
            <pc:sldMk cId="3753610023" sldId="4602"/>
            <ac:picMk id="5" creationId="{69A6A387-9DF7-491D-9F18-F1D147487556}"/>
          </ac:picMkLst>
        </pc:picChg>
      </pc:sldChg>
      <pc:sldChg chg="addSp delSp modSp mod modTransition modAnim">
        <pc:chgData name="前川 亮" userId="d7d429a203bb0ce1" providerId="LiveId" clId="{9D296CF4-1A6A-4AA7-94BB-2E125473F239}" dt="2021-07-08T14:48:28.651" v="146" actId="554"/>
        <pc:sldMkLst>
          <pc:docMk/>
          <pc:sldMk cId="2057653101" sldId="4603"/>
        </pc:sldMkLst>
        <pc:picChg chg="add del mod">
          <ac:chgData name="前川 亮" userId="d7d429a203bb0ce1" providerId="LiveId" clId="{9D296CF4-1A6A-4AA7-94BB-2E125473F239}" dt="2021-07-08T14:29:50.232" v="136"/>
          <ac:picMkLst>
            <pc:docMk/>
            <pc:sldMk cId="2057653101" sldId="4603"/>
            <ac:picMk id="5" creationId="{748BF739-435A-4BEE-A202-F2A6D55C4211}"/>
          </ac:picMkLst>
        </pc:picChg>
        <pc:picChg chg="add mod">
          <ac:chgData name="前川 亮" userId="d7d429a203bb0ce1" providerId="LiveId" clId="{9D296CF4-1A6A-4AA7-94BB-2E125473F239}" dt="2021-07-08T14:48:28.651" v="146" actId="554"/>
          <ac:picMkLst>
            <pc:docMk/>
            <pc:sldMk cId="2057653101" sldId="4603"/>
            <ac:picMk id="5" creationId="{BAAD0CC8-49CF-4E31-AD1B-7E20C5DE7BA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OneDrive\&#12489;&#12461;&#12517;&#12513;&#12531;&#12488;\&#24195;&#23798;%20&#20107;&#21209;&#38306;&#20418;\&#12467;&#12531;&#12509;&#12531;&#30740;\&#36039;&#26009;\kitamura_DISCRIM_450_20190716_11271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OneDrive\&#12489;&#12461;&#12517;&#12513;&#12531;&#12488;\&#24195;&#23798;%20&#20107;&#21209;&#38306;&#20418;\&#12467;&#12531;&#12509;&#12531;&#30740;\&#36039;&#26009;\kitamura_DISCRIM_450_20190716_11271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OneDrive\&#12489;&#12461;&#12517;&#12513;&#12531;&#12488;\&#24195;&#23798;%20&#20107;&#21209;&#38306;&#20418;\&#12467;&#12531;&#12509;&#12531;&#30740;\&#36039;&#26009;\kitamura_DISCRIM_450_20190716_112710%20-%20&#12467;&#12500;&#1254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OneDrive\&#12489;&#12461;&#12517;&#12513;&#12531;&#12488;\MATLAB\IGT\Kobayashi\outputdata\&#24515;&#25293;&#24321;&#21029;%20&#35500;&#26126;%20simomura.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kitamura_DISCRIM_0_20190716_112!$B$1</c:f>
              <c:strCache>
                <c:ptCount val="1"/>
                <c:pt idx="0">
                  <c:v>心拍</c:v>
                </c:pt>
              </c:strCache>
            </c:strRef>
          </c:tx>
          <c:spPr>
            <a:ln w="19050" cap="rnd">
              <a:solidFill>
                <a:schemeClr val="accent1"/>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kitamura_DISCRIM_0_20190716_112!$B$2:$B$1820</c:f>
              <c:numCache>
                <c:formatCode>General</c:formatCode>
                <c:ptCount val="1819"/>
                <c:pt idx="0">
                  <c:v>4903.28</c:v>
                </c:pt>
                <c:pt idx="1">
                  <c:v>5567.22</c:v>
                </c:pt>
                <c:pt idx="2">
                  <c:v>5544.58</c:v>
                </c:pt>
                <c:pt idx="3">
                  <c:v>5578.58</c:v>
                </c:pt>
                <c:pt idx="4">
                  <c:v>5556.47</c:v>
                </c:pt>
                <c:pt idx="5">
                  <c:v>5586.46</c:v>
                </c:pt>
                <c:pt idx="6">
                  <c:v>5567.19</c:v>
                </c:pt>
                <c:pt idx="7">
                  <c:v>5599.42</c:v>
                </c:pt>
                <c:pt idx="8">
                  <c:v>5590.74</c:v>
                </c:pt>
                <c:pt idx="9">
                  <c:v>5627.56</c:v>
                </c:pt>
                <c:pt idx="10">
                  <c:v>5619.78</c:v>
                </c:pt>
                <c:pt idx="11">
                  <c:v>5644.59</c:v>
                </c:pt>
                <c:pt idx="12">
                  <c:v>5665.07</c:v>
                </c:pt>
                <c:pt idx="13">
                  <c:v>5677.21</c:v>
                </c:pt>
                <c:pt idx="14">
                  <c:v>5711.07</c:v>
                </c:pt>
                <c:pt idx="15">
                  <c:v>5728.02</c:v>
                </c:pt>
                <c:pt idx="16">
                  <c:v>5760.57</c:v>
                </c:pt>
                <c:pt idx="17">
                  <c:v>5757.5</c:v>
                </c:pt>
                <c:pt idx="18">
                  <c:v>5805.44</c:v>
                </c:pt>
                <c:pt idx="19">
                  <c:v>5786.19</c:v>
                </c:pt>
                <c:pt idx="20">
                  <c:v>5830.76</c:v>
                </c:pt>
                <c:pt idx="21">
                  <c:v>5809.13</c:v>
                </c:pt>
                <c:pt idx="22">
                  <c:v>5831.62</c:v>
                </c:pt>
                <c:pt idx="23">
                  <c:v>5783.66</c:v>
                </c:pt>
                <c:pt idx="24">
                  <c:v>5785</c:v>
                </c:pt>
                <c:pt idx="25">
                  <c:v>5714.52</c:v>
                </c:pt>
                <c:pt idx="26">
                  <c:v>5675.16</c:v>
                </c:pt>
                <c:pt idx="27">
                  <c:v>5620.49</c:v>
                </c:pt>
                <c:pt idx="28">
                  <c:v>5589.25</c:v>
                </c:pt>
                <c:pt idx="29">
                  <c:v>5568.77</c:v>
                </c:pt>
                <c:pt idx="30">
                  <c:v>5531.57</c:v>
                </c:pt>
                <c:pt idx="31">
                  <c:v>5536.16</c:v>
                </c:pt>
                <c:pt idx="32">
                  <c:v>5506.92</c:v>
                </c:pt>
                <c:pt idx="33">
                  <c:v>5521.21</c:v>
                </c:pt>
                <c:pt idx="34">
                  <c:v>5487.23</c:v>
                </c:pt>
                <c:pt idx="35">
                  <c:v>5514.75</c:v>
                </c:pt>
                <c:pt idx="36">
                  <c:v>5481.63</c:v>
                </c:pt>
                <c:pt idx="37">
                  <c:v>5508.16</c:v>
                </c:pt>
                <c:pt idx="38">
                  <c:v>5485.4</c:v>
                </c:pt>
                <c:pt idx="39">
                  <c:v>5515.54</c:v>
                </c:pt>
                <c:pt idx="40">
                  <c:v>5499.75</c:v>
                </c:pt>
                <c:pt idx="41">
                  <c:v>5521.06</c:v>
                </c:pt>
                <c:pt idx="42">
                  <c:v>5510.28</c:v>
                </c:pt>
                <c:pt idx="43">
                  <c:v>5519.83</c:v>
                </c:pt>
                <c:pt idx="44">
                  <c:v>5509.2</c:v>
                </c:pt>
                <c:pt idx="45">
                  <c:v>5494.35</c:v>
                </c:pt>
                <c:pt idx="46">
                  <c:v>5515.94</c:v>
                </c:pt>
                <c:pt idx="47">
                  <c:v>5501.96</c:v>
                </c:pt>
                <c:pt idx="48">
                  <c:v>5511.05</c:v>
                </c:pt>
                <c:pt idx="49">
                  <c:v>5495.92</c:v>
                </c:pt>
                <c:pt idx="50">
                  <c:v>5522</c:v>
                </c:pt>
                <c:pt idx="51">
                  <c:v>5487.39</c:v>
                </c:pt>
                <c:pt idx="52">
                  <c:v>5511.6</c:v>
                </c:pt>
                <c:pt idx="53">
                  <c:v>5476.07</c:v>
                </c:pt>
                <c:pt idx="54">
                  <c:v>5495</c:v>
                </c:pt>
                <c:pt idx="55">
                  <c:v>5490.51</c:v>
                </c:pt>
                <c:pt idx="56">
                  <c:v>5549.6</c:v>
                </c:pt>
                <c:pt idx="57">
                  <c:v>5545.38</c:v>
                </c:pt>
                <c:pt idx="58">
                  <c:v>5539.91</c:v>
                </c:pt>
                <c:pt idx="59">
                  <c:v>5525.95</c:v>
                </c:pt>
                <c:pt idx="60">
                  <c:v>5559.14</c:v>
                </c:pt>
                <c:pt idx="61">
                  <c:v>5527.34</c:v>
                </c:pt>
                <c:pt idx="62">
                  <c:v>5505.2</c:v>
                </c:pt>
                <c:pt idx="63">
                  <c:v>5482.51</c:v>
                </c:pt>
                <c:pt idx="64">
                  <c:v>5459.05</c:v>
                </c:pt>
                <c:pt idx="65">
                  <c:v>5426.62</c:v>
                </c:pt>
                <c:pt idx="66">
                  <c:v>5414.15</c:v>
                </c:pt>
                <c:pt idx="67">
                  <c:v>5433.39</c:v>
                </c:pt>
                <c:pt idx="68">
                  <c:v>5412.09</c:v>
                </c:pt>
                <c:pt idx="69">
                  <c:v>5438.51</c:v>
                </c:pt>
                <c:pt idx="70">
                  <c:v>5423.96</c:v>
                </c:pt>
                <c:pt idx="71">
                  <c:v>5430.65</c:v>
                </c:pt>
                <c:pt idx="72">
                  <c:v>5390.59</c:v>
                </c:pt>
                <c:pt idx="73">
                  <c:v>5405.6</c:v>
                </c:pt>
                <c:pt idx="74">
                  <c:v>5590.26</c:v>
                </c:pt>
                <c:pt idx="75">
                  <c:v>6142.68</c:v>
                </c:pt>
                <c:pt idx="76">
                  <c:v>6616.77</c:v>
                </c:pt>
                <c:pt idx="77">
                  <c:v>6496.13</c:v>
                </c:pt>
                <c:pt idx="78">
                  <c:v>5633.9</c:v>
                </c:pt>
                <c:pt idx="79">
                  <c:v>5303.16</c:v>
                </c:pt>
                <c:pt idx="80">
                  <c:v>5189.97</c:v>
                </c:pt>
                <c:pt idx="81">
                  <c:v>5134.3900000000003</c:v>
                </c:pt>
                <c:pt idx="82">
                  <c:v>5264.14</c:v>
                </c:pt>
                <c:pt idx="83">
                  <c:v>5347.43</c:v>
                </c:pt>
                <c:pt idx="84">
                  <c:v>5398.33</c:v>
                </c:pt>
                <c:pt idx="85">
                  <c:v>5399.82</c:v>
                </c:pt>
                <c:pt idx="86">
                  <c:v>5432.38</c:v>
                </c:pt>
                <c:pt idx="87">
                  <c:v>5426.54</c:v>
                </c:pt>
                <c:pt idx="88">
                  <c:v>5448.84</c:v>
                </c:pt>
                <c:pt idx="89">
                  <c:v>5445.06</c:v>
                </c:pt>
                <c:pt idx="90">
                  <c:v>5476.07</c:v>
                </c:pt>
                <c:pt idx="91">
                  <c:v>5481.8</c:v>
                </c:pt>
                <c:pt idx="92">
                  <c:v>5503.81</c:v>
                </c:pt>
                <c:pt idx="93">
                  <c:v>5517.27</c:v>
                </c:pt>
                <c:pt idx="94">
                  <c:v>5534.47</c:v>
                </c:pt>
                <c:pt idx="95">
                  <c:v>5554.01</c:v>
                </c:pt>
                <c:pt idx="96">
                  <c:v>5569.89</c:v>
                </c:pt>
                <c:pt idx="97">
                  <c:v>5597</c:v>
                </c:pt>
                <c:pt idx="98">
                  <c:v>5607.88</c:v>
                </c:pt>
                <c:pt idx="99">
                  <c:v>5644.96</c:v>
                </c:pt>
                <c:pt idx="100">
                  <c:v>5653.54</c:v>
                </c:pt>
                <c:pt idx="101">
                  <c:v>5690.28</c:v>
                </c:pt>
                <c:pt idx="102">
                  <c:v>5691.13</c:v>
                </c:pt>
                <c:pt idx="103">
                  <c:v>5715.03</c:v>
                </c:pt>
                <c:pt idx="104">
                  <c:v>5701.33</c:v>
                </c:pt>
                <c:pt idx="105">
                  <c:v>5719.9</c:v>
                </c:pt>
                <c:pt idx="106">
                  <c:v>5702.2</c:v>
                </c:pt>
                <c:pt idx="107">
                  <c:v>5686.94</c:v>
                </c:pt>
                <c:pt idx="108">
                  <c:v>5655.87</c:v>
                </c:pt>
                <c:pt idx="109">
                  <c:v>5611.7</c:v>
                </c:pt>
                <c:pt idx="110">
                  <c:v>5569.85</c:v>
                </c:pt>
                <c:pt idx="111">
                  <c:v>5515.02</c:v>
                </c:pt>
                <c:pt idx="112">
                  <c:v>5491.94</c:v>
                </c:pt>
                <c:pt idx="113">
                  <c:v>5458.12</c:v>
                </c:pt>
                <c:pt idx="114">
                  <c:v>5453.05</c:v>
                </c:pt>
                <c:pt idx="115">
                  <c:v>5429.65</c:v>
                </c:pt>
                <c:pt idx="116">
                  <c:v>5437.72</c:v>
                </c:pt>
                <c:pt idx="117">
                  <c:v>5415.79</c:v>
                </c:pt>
                <c:pt idx="118">
                  <c:v>5424.35</c:v>
                </c:pt>
                <c:pt idx="119">
                  <c:v>5402.8</c:v>
                </c:pt>
                <c:pt idx="120">
                  <c:v>5416.32</c:v>
                </c:pt>
                <c:pt idx="121">
                  <c:v>5401.72</c:v>
                </c:pt>
                <c:pt idx="122">
                  <c:v>5413.08</c:v>
                </c:pt>
                <c:pt idx="123">
                  <c:v>5406.63</c:v>
                </c:pt>
                <c:pt idx="124">
                  <c:v>5413.11</c:v>
                </c:pt>
                <c:pt idx="125">
                  <c:v>5415.32</c:v>
                </c:pt>
                <c:pt idx="126">
                  <c:v>5411.9</c:v>
                </c:pt>
                <c:pt idx="127">
                  <c:v>5417.93</c:v>
                </c:pt>
                <c:pt idx="128">
                  <c:v>5402.38</c:v>
                </c:pt>
                <c:pt idx="129">
                  <c:v>5417.78</c:v>
                </c:pt>
                <c:pt idx="130">
                  <c:v>5398.08</c:v>
                </c:pt>
                <c:pt idx="131">
                  <c:v>5395.06</c:v>
                </c:pt>
                <c:pt idx="132">
                  <c:v>5376.93</c:v>
                </c:pt>
                <c:pt idx="133">
                  <c:v>5393.8</c:v>
                </c:pt>
                <c:pt idx="134">
                  <c:v>5369.16</c:v>
                </c:pt>
                <c:pt idx="135">
                  <c:v>5370.29</c:v>
                </c:pt>
                <c:pt idx="136">
                  <c:v>5351.85</c:v>
                </c:pt>
                <c:pt idx="137">
                  <c:v>5354.06</c:v>
                </c:pt>
                <c:pt idx="138">
                  <c:v>5345.33</c:v>
                </c:pt>
                <c:pt idx="139">
                  <c:v>5376.44</c:v>
                </c:pt>
                <c:pt idx="140">
                  <c:v>5403.91</c:v>
                </c:pt>
                <c:pt idx="141">
                  <c:v>5411.85</c:v>
                </c:pt>
                <c:pt idx="142">
                  <c:v>5373.78</c:v>
                </c:pt>
                <c:pt idx="143">
                  <c:v>5392.24</c:v>
                </c:pt>
                <c:pt idx="144">
                  <c:v>5400.56</c:v>
                </c:pt>
                <c:pt idx="145">
                  <c:v>5363.96</c:v>
                </c:pt>
                <c:pt idx="146">
                  <c:v>5364.4</c:v>
                </c:pt>
                <c:pt idx="147">
                  <c:v>5319.04</c:v>
                </c:pt>
                <c:pt idx="148">
                  <c:v>5300.68</c:v>
                </c:pt>
                <c:pt idx="149">
                  <c:v>5239.66</c:v>
                </c:pt>
                <c:pt idx="150">
                  <c:v>5250.21</c:v>
                </c:pt>
                <c:pt idx="151">
                  <c:v>5228.2700000000004</c:v>
                </c:pt>
                <c:pt idx="152">
                  <c:v>5235.24</c:v>
                </c:pt>
                <c:pt idx="153">
                  <c:v>5219.43</c:v>
                </c:pt>
                <c:pt idx="154">
                  <c:v>5225.72</c:v>
                </c:pt>
                <c:pt idx="155">
                  <c:v>5213.66</c:v>
                </c:pt>
                <c:pt idx="156">
                  <c:v>5185.3999999999996</c:v>
                </c:pt>
                <c:pt idx="157">
                  <c:v>5233.83</c:v>
                </c:pt>
                <c:pt idx="158">
                  <c:v>5496.27</c:v>
                </c:pt>
                <c:pt idx="159">
                  <c:v>6159.67</c:v>
                </c:pt>
                <c:pt idx="160">
                  <c:v>6502.69</c:v>
                </c:pt>
                <c:pt idx="161">
                  <c:v>6093.54</c:v>
                </c:pt>
                <c:pt idx="162">
                  <c:v>5188.22</c:v>
                </c:pt>
                <c:pt idx="163">
                  <c:v>5026.91</c:v>
                </c:pt>
                <c:pt idx="164">
                  <c:v>4908.1000000000004</c:v>
                </c:pt>
                <c:pt idx="165">
                  <c:v>4996.71</c:v>
                </c:pt>
                <c:pt idx="166">
                  <c:v>5104.76</c:v>
                </c:pt>
                <c:pt idx="167">
                  <c:v>5174.62</c:v>
                </c:pt>
                <c:pt idx="168">
                  <c:v>5174.38</c:v>
                </c:pt>
                <c:pt idx="169">
                  <c:v>5188.41</c:v>
                </c:pt>
                <c:pt idx="170">
                  <c:v>5176.82</c:v>
                </c:pt>
                <c:pt idx="171">
                  <c:v>5189.4399999999996</c:v>
                </c:pt>
                <c:pt idx="172">
                  <c:v>5191.97</c:v>
                </c:pt>
                <c:pt idx="173">
                  <c:v>5197.09</c:v>
                </c:pt>
                <c:pt idx="174">
                  <c:v>5204.6000000000004</c:v>
                </c:pt>
                <c:pt idx="175">
                  <c:v>5206.88</c:v>
                </c:pt>
                <c:pt idx="176">
                  <c:v>5216.6899999999996</c:v>
                </c:pt>
                <c:pt idx="177">
                  <c:v>5210.84</c:v>
                </c:pt>
                <c:pt idx="178">
                  <c:v>5233.8500000000004</c:v>
                </c:pt>
                <c:pt idx="179">
                  <c:v>5236.3999999999996</c:v>
                </c:pt>
                <c:pt idx="180">
                  <c:v>5268.82</c:v>
                </c:pt>
                <c:pt idx="181">
                  <c:v>5274.9</c:v>
                </c:pt>
                <c:pt idx="182">
                  <c:v>5312.65</c:v>
                </c:pt>
                <c:pt idx="183">
                  <c:v>5322.12</c:v>
                </c:pt>
                <c:pt idx="184">
                  <c:v>5347.68</c:v>
                </c:pt>
                <c:pt idx="185">
                  <c:v>5355.26</c:v>
                </c:pt>
                <c:pt idx="186">
                  <c:v>5374.86</c:v>
                </c:pt>
                <c:pt idx="187">
                  <c:v>5377.48</c:v>
                </c:pt>
                <c:pt idx="188">
                  <c:v>5383.69</c:v>
                </c:pt>
                <c:pt idx="189">
                  <c:v>5380.1</c:v>
                </c:pt>
                <c:pt idx="190">
                  <c:v>5363.02</c:v>
                </c:pt>
                <c:pt idx="191">
                  <c:v>5335.42</c:v>
                </c:pt>
                <c:pt idx="192">
                  <c:v>5276.5</c:v>
                </c:pt>
                <c:pt idx="193">
                  <c:v>5231.68</c:v>
                </c:pt>
                <c:pt idx="194">
                  <c:v>5168.8999999999996</c:v>
                </c:pt>
                <c:pt idx="195">
                  <c:v>5131.6899999999996</c:v>
                </c:pt>
                <c:pt idx="196">
                  <c:v>5081.5200000000004</c:v>
                </c:pt>
                <c:pt idx="197">
                  <c:v>5067.55</c:v>
                </c:pt>
                <c:pt idx="198">
                  <c:v>5030.74</c:v>
                </c:pt>
                <c:pt idx="199">
                  <c:v>5019.29</c:v>
                </c:pt>
                <c:pt idx="200">
                  <c:v>4996.97</c:v>
                </c:pt>
                <c:pt idx="201">
                  <c:v>5001.01</c:v>
                </c:pt>
                <c:pt idx="202">
                  <c:v>4980.82</c:v>
                </c:pt>
                <c:pt idx="203">
                  <c:v>4979.7700000000004</c:v>
                </c:pt>
                <c:pt idx="204">
                  <c:v>4970.71</c:v>
                </c:pt>
                <c:pt idx="205">
                  <c:v>4973.97</c:v>
                </c:pt>
                <c:pt idx="206">
                  <c:v>4975.25</c:v>
                </c:pt>
                <c:pt idx="207">
                  <c:v>4970.9399999999996</c:v>
                </c:pt>
                <c:pt idx="208">
                  <c:v>4979.21</c:v>
                </c:pt>
                <c:pt idx="209">
                  <c:v>4969.3500000000004</c:v>
                </c:pt>
                <c:pt idx="210">
                  <c:v>4982.63</c:v>
                </c:pt>
                <c:pt idx="211">
                  <c:v>4968.32</c:v>
                </c:pt>
                <c:pt idx="212">
                  <c:v>4984.9399999999996</c:v>
                </c:pt>
                <c:pt idx="213">
                  <c:v>4966.59</c:v>
                </c:pt>
                <c:pt idx="214">
                  <c:v>4980.05</c:v>
                </c:pt>
                <c:pt idx="215">
                  <c:v>4971.2</c:v>
                </c:pt>
                <c:pt idx="216">
                  <c:v>4979.04</c:v>
                </c:pt>
                <c:pt idx="217">
                  <c:v>4968.78</c:v>
                </c:pt>
                <c:pt idx="218">
                  <c:v>4974.74</c:v>
                </c:pt>
                <c:pt idx="219">
                  <c:v>4960.6899999999996</c:v>
                </c:pt>
                <c:pt idx="220">
                  <c:v>4951.9799999999996</c:v>
                </c:pt>
                <c:pt idx="221">
                  <c:v>4946.4799999999996</c:v>
                </c:pt>
                <c:pt idx="222">
                  <c:v>4957.12</c:v>
                </c:pt>
                <c:pt idx="223">
                  <c:v>4960.8500000000004</c:v>
                </c:pt>
                <c:pt idx="224">
                  <c:v>4994.8599999999997</c:v>
                </c:pt>
                <c:pt idx="225">
                  <c:v>5039.7700000000004</c:v>
                </c:pt>
                <c:pt idx="226">
                  <c:v>5036.6499999999996</c:v>
                </c:pt>
                <c:pt idx="227">
                  <c:v>5009</c:v>
                </c:pt>
                <c:pt idx="228">
                  <c:v>5022.68</c:v>
                </c:pt>
                <c:pt idx="229">
                  <c:v>5039.79</c:v>
                </c:pt>
                <c:pt idx="230">
                  <c:v>4996.76</c:v>
                </c:pt>
                <c:pt idx="231">
                  <c:v>4997.62</c:v>
                </c:pt>
                <c:pt idx="232">
                  <c:v>4949.8599999999997</c:v>
                </c:pt>
                <c:pt idx="233">
                  <c:v>4929.67</c:v>
                </c:pt>
                <c:pt idx="234">
                  <c:v>4878.84</c:v>
                </c:pt>
                <c:pt idx="235">
                  <c:v>4882.16</c:v>
                </c:pt>
                <c:pt idx="236">
                  <c:v>4875.5</c:v>
                </c:pt>
                <c:pt idx="237">
                  <c:v>4873.66</c:v>
                </c:pt>
                <c:pt idx="238">
                  <c:v>4871.66</c:v>
                </c:pt>
                <c:pt idx="239">
                  <c:v>4873.87</c:v>
                </c:pt>
                <c:pt idx="240">
                  <c:v>4873.8500000000004</c:v>
                </c:pt>
                <c:pt idx="241">
                  <c:v>4830.96</c:v>
                </c:pt>
                <c:pt idx="242">
                  <c:v>4877.0600000000004</c:v>
                </c:pt>
                <c:pt idx="243">
                  <c:v>5140.4399999999996</c:v>
                </c:pt>
                <c:pt idx="244">
                  <c:v>5843.08</c:v>
                </c:pt>
                <c:pt idx="245">
                  <c:v>6194.49</c:v>
                </c:pt>
                <c:pt idx="246">
                  <c:v>5787.4</c:v>
                </c:pt>
                <c:pt idx="247">
                  <c:v>4859.6499999999996</c:v>
                </c:pt>
                <c:pt idx="248">
                  <c:v>4686.87</c:v>
                </c:pt>
                <c:pt idx="249">
                  <c:v>4587.74</c:v>
                </c:pt>
                <c:pt idx="250">
                  <c:v>4686.22</c:v>
                </c:pt>
                <c:pt idx="251">
                  <c:v>4810.3900000000003</c:v>
                </c:pt>
                <c:pt idx="252">
                  <c:v>4871.79</c:v>
                </c:pt>
                <c:pt idx="253">
                  <c:v>4881.08</c:v>
                </c:pt>
                <c:pt idx="254">
                  <c:v>4891.46</c:v>
                </c:pt>
                <c:pt idx="255">
                  <c:v>4902.49</c:v>
                </c:pt>
                <c:pt idx="256">
                  <c:v>4911.45</c:v>
                </c:pt>
                <c:pt idx="257">
                  <c:v>4931.4399999999996</c:v>
                </c:pt>
                <c:pt idx="258">
                  <c:v>4926.04</c:v>
                </c:pt>
                <c:pt idx="259">
                  <c:v>4951.59</c:v>
                </c:pt>
                <c:pt idx="260">
                  <c:v>4960.32</c:v>
                </c:pt>
                <c:pt idx="261">
                  <c:v>4989.43</c:v>
                </c:pt>
                <c:pt idx="262">
                  <c:v>4992.8999999999996</c:v>
                </c:pt>
                <c:pt idx="263">
                  <c:v>5029.9399999999996</c:v>
                </c:pt>
                <c:pt idx="264">
                  <c:v>5041.63</c:v>
                </c:pt>
                <c:pt idx="265">
                  <c:v>5071.84</c:v>
                </c:pt>
                <c:pt idx="266">
                  <c:v>5096.8599999999997</c:v>
                </c:pt>
                <c:pt idx="267">
                  <c:v>5142.04</c:v>
                </c:pt>
                <c:pt idx="268">
                  <c:v>5172.3500000000004</c:v>
                </c:pt>
                <c:pt idx="269">
                  <c:v>5202.7</c:v>
                </c:pt>
                <c:pt idx="270">
                  <c:v>5231.03</c:v>
                </c:pt>
                <c:pt idx="271">
                  <c:v>5257.19</c:v>
                </c:pt>
                <c:pt idx="272">
                  <c:v>5273.79</c:v>
                </c:pt>
                <c:pt idx="273">
                  <c:v>5285.17</c:v>
                </c:pt>
                <c:pt idx="274">
                  <c:v>5306.38</c:v>
                </c:pt>
                <c:pt idx="275">
                  <c:v>5291.88</c:v>
                </c:pt>
                <c:pt idx="276">
                  <c:v>5284.15</c:v>
                </c:pt>
                <c:pt idx="277">
                  <c:v>5232.1000000000004</c:v>
                </c:pt>
                <c:pt idx="278">
                  <c:v>5201.5</c:v>
                </c:pt>
                <c:pt idx="279">
                  <c:v>5154.99</c:v>
                </c:pt>
                <c:pt idx="280">
                  <c:v>5134.41</c:v>
                </c:pt>
                <c:pt idx="281">
                  <c:v>5088.99</c:v>
                </c:pt>
                <c:pt idx="282">
                  <c:v>5090.1400000000003</c:v>
                </c:pt>
                <c:pt idx="283">
                  <c:v>5075.6000000000004</c:v>
                </c:pt>
                <c:pt idx="284">
                  <c:v>5080.59</c:v>
                </c:pt>
                <c:pt idx="285">
                  <c:v>5069.26</c:v>
                </c:pt>
                <c:pt idx="286">
                  <c:v>5062.4799999999996</c:v>
                </c:pt>
                <c:pt idx="287">
                  <c:v>5078.05</c:v>
                </c:pt>
                <c:pt idx="288">
                  <c:v>5077.8</c:v>
                </c:pt>
                <c:pt idx="289">
                  <c:v>5096.57</c:v>
                </c:pt>
                <c:pt idx="290">
                  <c:v>5104.8</c:v>
                </c:pt>
                <c:pt idx="291">
                  <c:v>5120.18</c:v>
                </c:pt>
                <c:pt idx="292">
                  <c:v>5118.68</c:v>
                </c:pt>
                <c:pt idx="293">
                  <c:v>5137.67</c:v>
                </c:pt>
                <c:pt idx="294">
                  <c:v>5143.3500000000004</c:v>
                </c:pt>
                <c:pt idx="295">
                  <c:v>5162.8</c:v>
                </c:pt>
                <c:pt idx="296">
                  <c:v>5155.24</c:v>
                </c:pt>
                <c:pt idx="297">
                  <c:v>5169.0200000000004</c:v>
                </c:pt>
                <c:pt idx="298">
                  <c:v>5178.6099999999997</c:v>
                </c:pt>
                <c:pt idx="299">
                  <c:v>5190.17</c:v>
                </c:pt>
                <c:pt idx="300">
                  <c:v>5194.97</c:v>
                </c:pt>
                <c:pt idx="301">
                  <c:v>5202</c:v>
                </c:pt>
                <c:pt idx="302">
                  <c:v>5193.16</c:v>
                </c:pt>
                <c:pt idx="303">
                  <c:v>5195.47</c:v>
                </c:pt>
                <c:pt idx="304">
                  <c:v>5214.62</c:v>
                </c:pt>
                <c:pt idx="305">
                  <c:v>5213.7</c:v>
                </c:pt>
                <c:pt idx="306">
                  <c:v>5220.26</c:v>
                </c:pt>
                <c:pt idx="307">
                  <c:v>5231.46</c:v>
                </c:pt>
                <c:pt idx="308">
                  <c:v>5242.72</c:v>
                </c:pt>
                <c:pt idx="309">
                  <c:v>5275.48</c:v>
                </c:pt>
                <c:pt idx="310">
                  <c:v>5323.48</c:v>
                </c:pt>
                <c:pt idx="311">
                  <c:v>5316.78</c:v>
                </c:pt>
                <c:pt idx="312">
                  <c:v>5311.62</c:v>
                </c:pt>
                <c:pt idx="313">
                  <c:v>5327.31</c:v>
                </c:pt>
                <c:pt idx="314">
                  <c:v>5338.76</c:v>
                </c:pt>
                <c:pt idx="315">
                  <c:v>5316.02</c:v>
                </c:pt>
                <c:pt idx="316">
                  <c:v>5309.12</c:v>
                </c:pt>
                <c:pt idx="317">
                  <c:v>5294.17</c:v>
                </c:pt>
                <c:pt idx="318">
                  <c:v>5269.7</c:v>
                </c:pt>
                <c:pt idx="319">
                  <c:v>5248.43</c:v>
                </c:pt>
                <c:pt idx="320">
                  <c:v>5249.25</c:v>
                </c:pt>
                <c:pt idx="321">
                  <c:v>5247.84</c:v>
                </c:pt>
                <c:pt idx="322">
                  <c:v>5255.73</c:v>
                </c:pt>
                <c:pt idx="323">
                  <c:v>5279.27</c:v>
                </c:pt>
                <c:pt idx="324">
                  <c:v>5269.47</c:v>
                </c:pt>
                <c:pt idx="325">
                  <c:v>5281.05</c:v>
                </c:pt>
                <c:pt idx="326">
                  <c:v>5248.78</c:v>
                </c:pt>
                <c:pt idx="327">
                  <c:v>5329.1</c:v>
                </c:pt>
                <c:pt idx="328">
                  <c:v>5613.14</c:v>
                </c:pt>
                <c:pt idx="329">
                  <c:v>6312.48</c:v>
                </c:pt>
                <c:pt idx="330">
                  <c:v>6627.79</c:v>
                </c:pt>
                <c:pt idx="331">
                  <c:v>6129.4</c:v>
                </c:pt>
                <c:pt idx="332">
                  <c:v>5334.59</c:v>
                </c:pt>
                <c:pt idx="333">
                  <c:v>5194.78</c:v>
                </c:pt>
                <c:pt idx="334">
                  <c:v>5077.32</c:v>
                </c:pt>
                <c:pt idx="335">
                  <c:v>5145.42</c:v>
                </c:pt>
                <c:pt idx="336">
                  <c:v>5273.22</c:v>
                </c:pt>
                <c:pt idx="337">
                  <c:v>5342.19</c:v>
                </c:pt>
                <c:pt idx="338">
                  <c:v>5368.85</c:v>
                </c:pt>
                <c:pt idx="339">
                  <c:v>5376.74</c:v>
                </c:pt>
                <c:pt idx="340">
                  <c:v>5402.03</c:v>
                </c:pt>
                <c:pt idx="341">
                  <c:v>5406.24</c:v>
                </c:pt>
                <c:pt idx="342">
                  <c:v>5412.68</c:v>
                </c:pt>
                <c:pt idx="343">
                  <c:v>5418.96</c:v>
                </c:pt>
                <c:pt idx="344">
                  <c:v>5451.8</c:v>
                </c:pt>
                <c:pt idx="345">
                  <c:v>5444.91</c:v>
                </c:pt>
                <c:pt idx="346">
                  <c:v>5490.42</c:v>
                </c:pt>
                <c:pt idx="347">
                  <c:v>5497.04</c:v>
                </c:pt>
                <c:pt idx="348">
                  <c:v>5509.03</c:v>
                </c:pt>
                <c:pt idx="349">
                  <c:v>5530.59</c:v>
                </c:pt>
                <c:pt idx="350">
                  <c:v>5555.28</c:v>
                </c:pt>
                <c:pt idx="351">
                  <c:v>5584.78</c:v>
                </c:pt>
                <c:pt idx="352">
                  <c:v>5620.86</c:v>
                </c:pt>
                <c:pt idx="353">
                  <c:v>5642.11</c:v>
                </c:pt>
                <c:pt idx="354">
                  <c:v>5685.08</c:v>
                </c:pt>
                <c:pt idx="355">
                  <c:v>5716.35</c:v>
                </c:pt>
                <c:pt idx="356">
                  <c:v>5727.43</c:v>
                </c:pt>
                <c:pt idx="357">
                  <c:v>5754.1</c:v>
                </c:pt>
                <c:pt idx="358">
                  <c:v>5749.41</c:v>
                </c:pt>
                <c:pt idx="359">
                  <c:v>5763.85</c:v>
                </c:pt>
                <c:pt idx="360">
                  <c:v>5757.27</c:v>
                </c:pt>
                <c:pt idx="361">
                  <c:v>5744.37</c:v>
                </c:pt>
                <c:pt idx="362">
                  <c:v>5690.77</c:v>
                </c:pt>
                <c:pt idx="363">
                  <c:v>5658.59</c:v>
                </c:pt>
                <c:pt idx="364">
                  <c:v>5625.9</c:v>
                </c:pt>
                <c:pt idx="365">
                  <c:v>5596.71</c:v>
                </c:pt>
                <c:pt idx="366">
                  <c:v>5561.37</c:v>
                </c:pt>
                <c:pt idx="367">
                  <c:v>5544.83</c:v>
                </c:pt>
                <c:pt idx="368">
                  <c:v>5537.83</c:v>
                </c:pt>
                <c:pt idx="369">
                  <c:v>5530.87</c:v>
                </c:pt>
                <c:pt idx="370">
                  <c:v>5530.29</c:v>
                </c:pt>
                <c:pt idx="371">
                  <c:v>5520.11</c:v>
                </c:pt>
                <c:pt idx="372">
                  <c:v>5545.7</c:v>
                </c:pt>
                <c:pt idx="373">
                  <c:v>5535.06</c:v>
                </c:pt>
                <c:pt idx="374">
                  <c:v>5541.46</c:v>
                </c:pt>
                <c:pt idx="375">
                  <c:v>5535.63</c:v>
                </c:pt>
                <c:pt idx="376">
                  <c:v>5544.35</c:v>
                </c:pt>
                <c:pt idx="377">
                  <c:v>5523.69</c:v>
                </c:pt>
                <c:pt idx="378">
                  <c:v>5545.97</c:v>
                </c:pt>
                <c:pt idx="379">
                  <c:v>5556.58</c:v>
                </c:pt>
                <c:pt idx="380">
                  <c:v>5569.46</c:v>
                </c:pt>
                <c:pt idx="381">
                  <c:v>5565.46</c:v>
                </c:pt>
                <c:pt idx="382">
                  <c:v>5584.88</c:v>
                </c:pt>
                <c:pt idx="383">
                  <c:v>5581.91</c:v>
                </c:pt>
                <c:pt idx="384">
                  <c:v>5584.51</c:v>
                </c:pt>
                <c:pt idx="385">
                  <c:v>5596.88</c:v>
                </c:pt>
                <c:pt idx="386">
                  <c:v>5586.98</c:v>
                </c:pt>
                <c:pt idx="387">
                  <c:v>5595.42</c:v>
                </c:pt>
                <c:pt idx="388">
                  <c:v>5580.2</c:v>
                </c:pt>
                <c:pt idx="389">
                  <c:v>5597.82</c:v>
                </c:pt>
                <c:pt idx="390">
                  <c:v>5609.41</c:v>
                </c:pt>
                <c:pt idx="391">
                  <c:v>5648.6</c:v>
                </c:pt>
                <c:pt idx="392">
                  <c:v>5678.25</c:v>
                </c:pt>
                <c:pt idx="393">
                  <c:v>5678.49</c:v>
                </c:pt>
                <c:pt idx="394">
                  <c:v>5649.6</c:v>
                </c:pt>
                <c:pt idx="395">
                  <c:v>5680.63</c:v>
                </c:pt>
                <c:pt idx="396">
                  <c:v>5677.63</c:v>
                </c:pt>
                <c:pt idx="397">
                  <c:v>5663.18</c:v>
                </c:pt>
                <c:pt idx="398">
                  <c:v>5655.44</c:v>
                </c:pt>
                <c:pt idx="399">
                  <c:v>5649.51</c:v>
                </c:pt>
                <c:pt idx="400">
                  <c:v>5622.86</c:v>
                </c:pt>
                <c:pt idx="401">
                  <c:v>5578.51</c:v>
                </c:pt>
                <c:pt idx="402">
                  <c:v>5590.3</c:v>
                </c:pt>
                <c:pt idx="403">
                  <c:v>5579.84</c:v>
                </c:pt>
                <c:pt idx="404">
                  <c:v>5594.02</c:v>
                </c:pt>
                <c:pt idx="405">
                  <c:v>5588.58</c:v>
                </c:pt>
                <c:pt idx="406">
                  <c:v>5608.03</c:v>
                </c:pt>
                <c:pt idx="407">
                  <c:v>5589.52</c:v>
                </c:pt>
                <c:pt idx="408">
                  <c:v>5578.08</c:v>
                </c:pt>
                <c:pt idx="409">
                  <c:v>5650.01</c:v>
                </c:pt>
                <c:pt idx="410">
                  <c:v>5959.42</c:v>
                </c:pt>
                <c:pt idx="411">
                  <c:v>6598.95</c:v>
                </c:pt>
                <c:pt idx="412">
                  <c:v>6906.74</c:v>
                </c:pt>
                <c:pt idx="413">
                  <c:v>6370.16</c:v>
                </c:pt>
                <c:pt idx="414">
                  <c:v>5680.49</c:v>
                </c:pt>
                <c:pt idx="415">
                  <c:v>5521.89</c:v>
                </c:pt>
                <c:pt idx="416">
                  <c:v>5376.25</c:v>
                </c:pt>
                <c:pt idx="417">
                  <c:v>5412.25</c:v>
                </c:pt>
                <c:pt idx="418">
                  <c:v>5514.27</c:v>
                </c:pt>
                <c:pt idx="419">
                  <c:v>5617.92</c:v>
                </c:pt>
                <c:pt idx="420">
                  <c:v>5624.97</c:v>
                </c:pt>
                <c:pt idx="421">
                  <c:v>5640.04</c:v>
                </c:pt>
                <c:pt idx="422">
                  <c:v>5643.46</c:v>
                </c:pt>
                <c:pt idx="423">
                  <c:v>5667.55</c:v>
                </c:pt>
                <c:pt idx="424">
                  <c:v>5646.78</c:v>
                </c:pt>
                <c:pt idx="425">
                  <c:v>5666.49</c:v>
                </c:pt>
                <c:pt idx="426">
                  <c:v>5658.85</c:v>
                </c:pt>
                <c:pt idx="427">
                  <c:v>5677.43</c:v>
                </c:pt>
                <c:pt idx="428">
                  <c:v>5693.38</c:v>
                </c:pt>
                <c:pt idx="429">
                  <c:v>5699.91</c:v>
                </c:pt>
                <c:pt idx="430">
                  <c:v>5715.61</c:v>
                </c:pt>
                <c:pt idx="431">
                  <c:v>5726.49</c:v>
                </c:pt>
                <c:pt idx="432">
                  <c:v>5740.82</c:v>
                </c:pt>
                <c:pt idx="433">
                  <c:v>5757.43</c:v>
                </c:pt>
                <c:pt idx="434">
                  <c:v>5795.4</c:v>
                </c:pt>
                <c:pt idx="435">
                  <c:v>5803.08</c:v>
                </c:pt>
                <c:pt idx="436">
                  <c:v>5837.78</c:v>
                </c:pt>
                <c:pt idx="437">
                  <c:v>5844.65</c:v>
                </c:pt>
                <c:pt idx="438">
                  <c:v>5858.06</c:v>
                </c:pt>
                <c:pt idx="439">
                  <c:v>5852.61</c:v>
                </c:pt>
                <c:pt idx="440">
                  <c:v>5868.06</c:v>
                </c:pt>
                <c:pt idx="441">
                  <c:v>5863.65</c:v>
                </c:pt>
                <c:pt idx="442">
                  <c:v>5846.73</c:v>
                </c:pt>
                <c:pt idx="443">
                  <c:v>5799.08</c:v>
                </c:pt>
                <c:pt idx="444">
                  <c:v>5769.84</c:v>
                </c:pt>
                <c:pt idx="445">
                  <c:v>5709.35</c:v>
                </c:pt>
                <c:pt idx="446">
                  <c:v>5663.51</c:v>
                </c:pt>
                <c:pt idx="447">
                  <c:v>5611.42</c:v>
                </c:pt>
                <c:pt idx="448">
                  <c:v>5568.48</c:v>
                </c:pt>
                <c:pt idx="449">
                  <c:v>5547.76</c:v>
                </c:pt>
                <c:pt idx="450">
                  <c:v>5527.08</c:v>
                </c:pt>
                <c:pt idx="451">
                  <c:v>5530.93</c:v>
                </c:pt>
                <c:pt idx="452">
                  <c:v>5515.7</c:v>
                </c:pt>
                <c:pt idx="453">
                  <c:v>5526.01</c:v>
                </c:pt>
                <c:pt idx="454">
                  <c:v>5510.61</c:v>
                </c:pt>
                <c:pt idx="455">
                  <c:v>5513.82</c:v>
                </c:pt>
                <c:pt idx="456">
                  <c:v>5505.37</c:v>
                </c:pt>
                <c:pt idx="457">
                  <c:v>5515.75</c:v>
                </c:pt>
                <c:pt idx="458">
                  <c:v>5490.61</c:v>
                </c:pt>
                <c:pt idx="459">
                  <c:v>5498.99</c:v>
                </c:pt>
                <c:pt idx="460">
                  <c:v>5491.16</c:v>
                </c:pt>
                <c:pt idx="461">
                  <c:v>5499.47</c:v>
                </c:pt>
                <c:pt idx="462">
                  <c:v>5500.82</c:v>
                </c:pt>
                <c:pt idx="463">
                  <c:v>5506.96</c:v>
                </c:pt>
                <c:pt idx="464">
                  <c:v>5509.68</c:v>
                </c:pt>
                <c:pt idx="465">
                  <c:v>5501.61</c:v>
                </c:pt>
                <c:pt idx="466">
                  <c:v>5501.12</c:v>
                </c:pt>
                <c:pt idx="467">
                  <c:v>5492.49</c:v>
                </c:pt>
                <c:pt idx="468">
                  <c:v>5496.82</c:v>
                </c:pt>
                <c:pt idx="469">
                  <c:v>5482.78</c:v>
                </c:pt>
                <c:pt idx="470">
                  <c:v>5490.76</c:v>
                </c:pt>
                <c:pt idx="471">
                  <c:v>5476.95</c:v>
                </c:pt>
                <c:pt idx="472">
                  <c:v>5504.07</c:v>
                </c:pt>
                <c:pt idx="473">
                  <c:v>5533.16</c:v>
                </c:pt>
                <c:pt idx="474">
                  <c:v>5555.73</c:v>
                </c:pt>
                <c:pt idx="475">
                  <c:v>5521.69</c:v>
                </c:pt>
                <c:pt idx="476">
                  <c:v>5527.25</c:v>
                </c:pt>
                <c:pt idx="477">
                  <c:v>5542.22</c:v>
                </c:pt>
                <c:pt idx="478">
                  <c:v>5521.67</c:v>
                </c:pt>
                <c:pt idx="479">
                  <c:v>5508.93</c:v>
                </c:pt>
                <c:pt idx="480">
                  <c:v>5472.8</c:v>
                </c:pt>
                <c:pt idx="481">
                  <c:v>5459.96</c:v>
                </c:pt>
                <c:pt idx="482">
                  <c:v>5410.36</c:v>
                </c:pt>
                <c:pt idx="483">
                  <c:v>5403.65</c:v>
                </c:pt>
                <c:pt idx="484">
                  <c:v>5394.21</c:v>
                </c:pt>
                <c:pt idx="485">
                  <c:v>5408.75</c:v>
                </c:pt>
                <c:pt idx="486">
                  <c:v>5395.78</c:v>
                </c:pt>
                <c:pt idx="487">
                  <c:v>5416.39</c:v>
                </c:pt>
                <c:pt idx="488">
                  <c:v>5403.14</c:v>
                </c:pt>
                <c:pt idx="489">
                  <c:v>5404.35</c:v>
                </c:pt>
                <c:pt idx="490">
                  <c:v>5392.25</c:v>
                </c:pt>
                <c:pt idx="491">
                  <c:v>5571.05</c:v>
                </c:pt>
                <c:pt idx="492">
                  <c:v>6079.5</c:v>
                </c:pt>
                <c:pt idx="493">
                  <c:v>6628.34</c:v>
                </c:pt>
                <c:pt idx="494">
                  <c:v>6614.41</c:v>
                </c:pt>
                <c:pt idx="495">
                  <c:v>5777.99</c:v>
                </c:pt>
                <c:pt idx="496">
                  <c:v>5345.65</c:v>
                </c:pt>
                <c:pt idx="497">
                  <c:v>5225.0200000000004</c:v>
                </c:pt>
                <c:pt idx="498">
                  <c:v>5182.62</c:v>
                </c:pt>
                <c:pt idx="499">
                  <c:v>5298.35</c:v>
                </c:pt>
                <c:pt idx="500">
                  <c:v>5402.12</c:v>
                </c:pt>
                <c:pt idx="501">
                  <c:v>5423.09</c:v>
                </c:pt>
                <c:pt idx="502">
                  <c:v>5451.31</c:v>
                </c:pt>
                <c:pt idx="503">
                  <c:v>5449.81</c:v>
                </c:pt>
                <c:pt idx="504">
                  <c:v>5470.14</c:v>
                </c:pt>
                <c:pt idx="505">
                  <c:v>5470.96</c:v>
                </c:pt>
                <c:pt idx="506">
                  <c:v>5481.41</c:v>
                </c:pt>
                <c:pt idx="507">
                  <c:v>5483.12</c:v>
                </c:pt>
                <c:pt idx="508">
                  <c:v>5499.16</c:v>
                </c:pt>
                <c:pt idx="509">
                  <c:v>5502.22</c:v>
                </c:pt>
                <c:pt idx="510">
                  <c:v>5512.76</c:v>
                </c:pt>
                <c:pt idx="511">
                  <c:v>5527.09</c:v>
                </c:pt>
                <c:pt idx="512">
                  <c:v>5543.11</c:v>
                </c:pt>
                <c:pt idx="513">
                  <c:v>5566.73</c:v>
                </c:pt>
                <c:pt idx="514">
                  <c:v>5584.53</c:v>
                </c:pt>
                <c:pt idx="515">
                  <c:v>5608.96</c:v>
                </c:pt>
                <c:pt idx="516">
                  <c:v>5622.95</c:v>
                </c:pt>
                <c:pt idx="517">
                  <c:v>5678.35</c:v>
                </c:pt>
                <c:pt idx="518">
                  <c:v>5694.36</c:v>
                </c:pt>
                <c:pt idx="519">
                  <c:v>5720.6</c:v>
                </c:pt>
                <c:pt idx="520">
                  <c:v>5729.53</c:v>
                </c:pt>
                <c:pt idx="521">
                  <c:v>5757.48</c:v>
                </c:pt>
                <c:pt idx="522">
                  <c:v>5753.3</c:v>
                </c:pt>
                <c:pt idx="523">
                  <c:v>5755.03</c:v>
                </c:pt>
                <c:pt idx="524">
                  <c:v>5724.19</c:v>
                </c:pt>
                <c:pt idx="525">
                  <c:v>5694.6</c:v>
                </c:pt>
                <c:pt idx="526">
                  <c:v>5642.41</c:v>
                </c:pt>
                <c:pt idx="527">
                  <c:v>5588.22</c:v>
                </c:pt>
                <c:pt idx="528">
                  <c:v>5554.5</c:v>
                </c:pt>
                <c:pt idx="529">
                  <c:v>5516.96</c:v>
                </c:pt>
                <c:pt idx="530">
                  <c:v>5499.23</c:v>
                </c:pt>
                <c:pt idx="531">
                  <c:v>5477.01</c:v>
                </c:pt>
                <c:pt idx="532">
                  <c:v>5487.43</c:v>
                </c:pt>
                <c:pt idx="533">
                  <c:v>5470.39</c:v>
                </c:pt>
                <c:pt idx="534">
                  <c:v>5482.77</c:v>
                </c:pt>
                <c:pt idx="535">
                  <c:v>5466.54</c:v>
                </c:pt>
                <c:pt idx="536">
                  <c:v>5484.39</c:v>
                </c:pt>
                <c:pt idx="537">
                  <c:v>5475.74</c:v>
                </c:pt>
                <c:pt idx="538">
                  <c:v>5490.67</c:v>
                </c:pt>
                <c:pt idx="539">
                  <c:v>5484.13</c:v>
                </c:pt>
                <c:pt idx="540">
                  <c:v>5494.93</c:v>
                </c:pt>
                <c:pt idx="541">
                  <c:v>5502.21</c:v>
                </c:pt>
                <c:pt idx="542">
                  <c:v>5516.36</c:v>
                </c:pt>
                <c:pt idx="543">
                  <c:v>5523.49</c:v>
                </c:pt>
                <c:pt idx="544">
                  <c:v>5524.28</c:v>
                </c:pt>
                <c:pt idx="545">
                  <c:v>5533.49</c:v>
                </c:pt>
                <c:pt idx="546">
                  <c:v>5532.15</c:v>
                </c:pt>
                <c:pt idx="547">
                  <c:v>5549.96</c:v>
                </c:pt>
                <c:pt idx="548">
                  <c:v>5545.49</c:v>
                </c:pt>
                <c:pt idx="549">
                  <c:v>5558.5</c:v>
                </c:pt>
                <c:pt idx="550">
                  <c:v>5552.25</c:v>
                </c:pt>
                <c:pt idx="551">
                  <c:v>5564.23</c:v>
                </c:pt>
                <c:pt idx="552">
                  <c:v>5550.49</c:v>
                </c:pt>
                <c:pt idx="553">
                  <c:v>5574.14</c:v>
                </c:pt>
                <c:pt idx="554">
                  <c:v>5562.42</c:v>
                </c:pt>
                <c:pt idx="555">
                  <c:v>5569.4</c:v>
                </c:pt>
                <c:pt idx="556">
                  <c:v>5568.35</c:v>
                </c:pt>
                <c:pt idx="557">
                  <c:v>5615</c:v>
                </c:pt>
                <c:pt idx="558">
                  <c:v>5643.36</c:v>
                </c:pt>
                <c:pt idx="559">
                  <c:v>5658.28</c:v>
                </c:pt>
                <c:pt idx="560">
                  <c:v>5626.36</c:v>
                </c:pt>
                <c:pt idx="561">
                  <c:v>5653.61</c:v>
                </c:pt>
                <c:pt idx="562">
                  <c:v>5662.77</c:v>
                </c:pt>
                <c:pt idx="563">
                  <c:v>5631.76</c:v>
                </c:pt>
                <c:pt idx="564">
                  <c:v>5638.84</c:v>
                </c:pt>
                <c:pt idx="565">
                  <c:v>5612.37</c:v>
                </c:pt>
                <c:pt idx="566">
                  <c:v>5598.04</c:v>
                </c:pt>
                <c:pt idx="567">
                  <c:v>5553.83</c:v>
                </c:pt>
                <c:pt idx="568">
                  <c:v>5563.18</c:v>
                </c:pt>
                <c:pt idx="569">
                  <c:v>5549.03</c:v>
                </c:pt>
                <c:pt idx="570">
                  <c:v>5572.89</c:v>
                </c:pt>
                <c:pt idx="571">
                  <c:v>5563.86</c:v>
                </c:pt>
                <c:pt idx="572">
                  <c:v>5575.01</c:v>
                </c:pt>
                <c:pt idx="573">
                  <c:v>5571.27</c:v>
                </c:pt>
                <c:pt idx="574">
                  <c:v>5546.65</c:v>
                </c:pt>
                <c:pt idx="575">
                  <c:v>5591.43</c:v>
                </c:pt>
                <c:pt idx="576">
                  <c:v>5890.95</c:v>
                </c:pt>
                <c:pt idx="577">
                  <c:v>6612.76</c:v>
                </c:pt>
                <c:pt idx="578">
                  <c:v>6980.92</c:v>
                </c:pt>
                <c:pt idx="579">
                  <c:v>6527.46</c:v>
                </c:pt>
                <c:pt idx="580">
                  <c:v>5576.79</c:v>
                </c:pt>
                <c:pt idx="581">
                  <c:v>5406</c:v>
                </c:pt>
                <c:pt idx="582">
                  <c:v>5320.19</c:v>
                </c:pt>
                <c:pt idx="583">
                  <c:v>5446.69</c:v>
                </c:pt>
                <c:pt idx="584">
                  <c:v>5553.18</c:v>
                </c:pt>
                <c:pt idx="585">
                  <c:v>5610.95</c:v>
                </c:pt>
                <c:pt idx="586">
                  <c:v>5603.11</c:v>
                </c:pt>
                <c:pt idx="587">
                  <c:v>5629.27</c:v>
                </c:pt>
                <c:pt idx="588">
                  <c:v>5634.9</c:v>
                </c:pt>
                <c:pt idx="589">
                  <c:v>5647.13</c:v>
                </c:pt>
                <c:pt idx="590">
                  <c:v>5647.5</c:v>
                </c:pt>
                <c:pt idx="591">
                  <c:v>5655.68</c:v>
                </c:pt>
                <c:pt idx="592">
                  <c:v>5668.4</c:v>
                </c:pt>
                <c:pt idx="593">
                  <c:v>5680.07</c:v>
                </c:pt>
                <c:pt idx="594">
                  <c:v>5690.06</c:v>
                </c:pt>
                <c:pt idx="595">
                  <c:v>5693.04</c:v>
                </c:pt>
                <c:pt idx="596">
                  <c:v>5730.44</c:v>
                </c:pt>
                <c:pt idx="597">
                  <c:v>5741.15</c:v>
                </c:pt>
                <c:pt idx="598">
                  <c:v>5783.25</c:v>
                </c:pt>
                <c:pt idx="599">
                  <c:v>5797.08</c:v>
                </c:pt>
                <c:pt idx="600">
                  <c:v>5835.07</c:v>
                </c:pt>
                <c:pt idx="601">
                  <c:v>5852.81</c:v>
                </c:pt>
                <c:pt idx="602">
                  <c:v>5890.5</c:v>
                </c:pt>
                <c:pt idx="603">
                  <c:v>5913.9</c:v>
                </c:pt>
                <c:pt idx="604">
                  <c:v>5949.55</c:v>
                </c:pt>
                <c:pt idx="605">
                  <c:v>5971.18</c:v>
                </c:pt>
                <c:pt idx="606">
                  <c:v>5981.58</c:v>
                </c:pt>
                <c:pt idx="607">
                  <c:v>5982.69</c:v>
                </c:pt>
                <c:pt idx="608">
                  <c:v>5974.01</c:v>
                </c:pt>
                <c:pt idx="609">
                  <c:v>5949.19</c:v>
                </c:pt>
                <c:pt idx="610">
                  <c:v>5898.02</c:v>
                </c:pt>
                <c:pt idx="611">
                  <c:v>5850.58</c:v>
                </c:pt>
                <c:pt idx="612">
                  <c:v>5792.26</c:v>
                </c:pt>
                <c:pt idx="613">
                  <c:v>5759.1</c:v>
                </c:pt>
                <c:pt idx="614">
                  <c:v>5721.38</c:v>
                </c:pt>
                <c:pt idx="615">
                  <c:v>5715.36</c:v>
                </c:pt>
                <c:pt idx="616">
                  <c:v>5689.44</c:v>
                </c:pt>
                <c:pt idx="617">
                  <c:v>5698.39</c:v>
                </c:pt>
                <c:pt idx="618">
                  <c:v>5687.26</c:v>
                </c:pt>
                <c:pt idx="619">
                  <c:v>5679.87</c:v>
                </c:pt>
                <c:pt idx="620">
                  <c:v>5679.16</c:v>
                </c:pt>
                <c:pt idx="621">
                  <c:v>5693.11</c:v>
                </c:pt>
                <c:pt idx="622">
                  <c:v>5697.94</c:v>
                </c:pt>
                <c:pt idx="623">
                  <c:v>5690.95</c:v>
                </c:pt>
                <c:pt idx="624">
                  <c:v>5691.18</c:v>
                </c:pt>
                <c:pt idx="625">
                  <c:v>5693.55</c:v>
                </c:pt>
                <c:pt idx="626">
                  <c:v>5701.88</c:v>
                </c:pt>
                <c:pt idx="627">
                  <c:v>5694.09</c:v>
                </c:pt>
                <c:pt idx="628">
                  <c:v>5701.67</c:v>
                </c:pt>
                <c:pt idx="629">
                  <c:v>5697.32</c:v>
                </c:pt>
                <c:pt idx="630">
                  <c:v>5710.49</c:v>
                </c:pt>
                <c:pt idx="631">
                  <c:v>5703.44</c:v>
                </c:pt>
                <c:pt idx="632">
                  <c:v>5720.8</c:v>
                </c:pt>
                <c:pt idx="633">
                  <c:v>5704.13</c:v>
                </c:pt>
                <c:pt idx="634">
                  <c:v>5716.72</c:v>
                </c:pt>
                <c:pt idx="635">
                  <c:v>5709.9</c:v>
                </c:pt>
                <c:pt idx="636">
                  <c:v>5720.27</c:v>
                </c:pt>
                <c:pt idx="637">
                  <c:v>5705.37</c:v>
                </c:pt>
                <c:pt idx="638">
                  <c:v>5707.63</c:v>
                </c:pt>
                <c:pt idx="639">
                  <c:v>5705.02</c:v>
                </c:pt>
                <c:pt idx="640">
                  <c:v>5698.03</c:v>
                </c:pt>
                <c:pt idx="641">
                  <c:v>5701.07</c:v>
                </c:pt>
                <c:pt idx="642">
                  <c:v>5699.4</c:v>
                </c:pt>
                <c:pt idx="643">
                  <c:v>5704.59</c:v>
                </c:pt>
                <c:pt idx="644">
                  <c:v>5695.65</c:v>
                </c:pt>
                <c:pt idx="645">
                  <c:v>5707.39</c:v>
                </c:pt>
                <c:pt idx="646">
                  <c:v>5744.86</c:v>
                </c:pt>
                <c:pt idx="647">
                  <c:v>5777.98</c:v>
                </c:pt>
                <c:pt idx="648">
                  <c:v>5765.6</c:v>
                </c:pt>
                <c:pt idx="649">
                  <c:v>5753.15</c:v>
                </c:pt>
                <c:pt idx="650">
                  <c:v>5762.6</c:v>
                </c:pt>
                <c:pt idx="651">
                  <c:v>5771.09</c:v>
                </c:pt>
                <c:pt idx="652">
                  <c:v>5745.26</c:v>
                </c:pt>
                <c:pt idx="653">
                  <c:v>5734.59</c:v>
                </c:pt>
                <c:pt idx="654">
                  <c:v>5709.88</c:v>
                </c:pt>
                <c:pt idx="655">
                  <c:v>5663.27</c:v>
                </c:pt>
                <c:pt idx="656">
                  <c:v>5635.11</c:v>
                </c:pt>
                <c:pt idx="657">
                  <c:v>5635</c:v>
                </c:pt>
                <c:pt idx="658">
                  <c:v>5638.85</c:v>
                </c:pt>
                <c:pt idx="659">
                  <c:v>5631.65</c:v>
                </c:pt>
                <c:pt idx="660">
                  <c:v>5636.19</c:v>
                </c:pt>
                <c:pt idx="661">
                  <c:v>5619.71</c:v>
                </c:pt>
                <c:pt idx="662">
                  <c:v>5625.09</c:v>
                </c:pt>
                <c:pt idx="663">
                  <c:v>5578.98</c:v>
                </c:pt>
                <c:pt idx="664">
                  <c:v>5643.8</c:v>
                </c:pt>
                <c:pt idx="665">
                  <c:v>5973.94</c:v>
                </c:pt>
                <c:pt idx="666">
                  <c:v>6708.53</c:v>
                </c:pt>
                <c:pt idx="667">
                  <c:v>7005.01</c:v>
                </c:pt>
                <c:pt idx="668">
                  <c:v>6446.95</c:v>
                </c:pt>
                <c:pt idx="669">
                  <c:v>5558.27</c:v>
                </c:pt>
                <c:pt idx="670">
                  <c:v>5429.73</c:v>
                </c:pt>
                <c:pt idx="671">
                  <c:v>5360.91</c:v>
                </c:pt>
                <c:pt idx="672">
                  <c:v>5469.88</c:v>
                </c:pt>
                <c:pt idx="673">
                  <c:v>5591.28</c:v>
                </c:pt>
                <c:pt idx="674">
                  <c:v>5638.54</c:v>
                </c:pt>
                <c:pt idx="675">
                  <c:v>5656.99</c:v>
                </c:pt>
                <c:pt idx="676">
                  <c:v>5660.54</c:v>
                </c:pt>
                <c:pt idx="677">
                  <c:v>5677.99</c:v>
                </c:pt>
                <c:pt idx="678">
                  <c:v>5671.58</c:v>
                </c:pt>
                <c:pt idx="679">
                  <c:v>5693.42</c:v>
                </c:pt>
                <c:pt idx="680">
                  <c:v>5693.24</c:v>
                </c:pt>
                <c:pt idx="681">
                  <c:v>5709.08</c:v>
                </c:pt>
                <c:pt idx="682">
                  <c:v>5707.95</c:v>
                </c:pt>
                <c:pt idx="683">
                  <c:v>5728.33</c:v>
                </c:pt>
                <c:pt idx="684">
                  <c:v>5741.71</c:v>
                </c:pt>
                <c:pt idx="685">
                  <c:v>5762.79</c:v>
                </c:pt>
                <c:pt idx="686">
                  <c:v>5770.04</c:v>
                </c:pt>
                <c:pt idx="687">
                  <c:v>5787.99</c:v>
                </c:pt>
                <c:pt idx="688">
                  <c:v>5820.35</c:v>
                </c:pt>
                <c:pt idx="689">
                  <c:v>5848.03</c:v>
                </c:pt>
                <c:pt idx="690">
                  <c:v>5881.46</c:v>
                </c:pt>
                <c:pt idx="691">
                  <c:v>5918.17</c:v>
                </c:pt>
                <c:pt idx="692">
                  <c:v>5951.7</c:v>
                </c:pt>
                <c:pt idx="693">
                  <c:v>5953.86</c:v>
                </c:pt>
                <c:pt idx="694">
                  <c:v>5983.87</c:v>
                </c:pt>
                <c:pt idx="695">
                  <c:v>5977.51</c:v>
                </c:pt>
                <c:pt idx="696">
                  <c:v>5996.35</c:v>
                </c:pt>
                <c:pt idx="697">
                  <c:v>5974.02</c:v>
                </c:pt>
                <c:pt idx="698">
                  <c:v>5956.67</c:v>
                </c:pt>
                <c:pt idx="699">
                  <c:v>5896.62</c:v>
                </c:pt>
                <c:pt idx="700">
                  <c:v>5856.96</c:v>
                </c:pt>
                <c:pt idx="701">
                  <c:v>5797.8</c:v>
                </c:pt>
                <c:pt idx="702">
                  <c:v>5758.28</c:v>
                </c:pt>
                <c:pt idx="703">
                  <c:v>5725.02</c:v>
                </c:pt>
                <c:pt idx="704">
                  <c:v>5692.98</c:v>
                </c:pt>
                <c:pt idx="705">
                  <c:v>5679.5</c:v>
                </c:pt>
                <c:pt idx="706">
                  <c:v>5665.99</c:v>
                </c:pt>
                <c:pt idx="707">
                  <c:v>5667.69</c:v>
                </c:pt>
                <c:pt idx="708">
                  <c:v>5657.47</c:v>
                </c:pt>
                <c:pt idx="709">
                  <c:v>5667.97</c:v>
                </c:pt>
                <c:pt idx="710">
                  <c:v>5651.48</c:v>
                </c:pt>
                <c:pt idx="711">
                  <c:v>5659.78</c:v>
                </c:pt>
                <c:pt idx="712">
                  <c:v>5649.87</c:v>
                </c:pt>
                <c:pt idx="713">
                  <c:v>5664.12</c:v>
                </c:pt>
                <c:pt idx="714">
                  <c:v>5655.13</c:v>
                </c:pt>
                <c:pt idx="715">
                  <c:v>5667.44</c:v>
                </c:pt>
                <c:pt idx="716">
                  <c:v>5664.2</c:v>
                </c:pt>
                <c:pt idx="717">
                  <c:v>5678.45</c:v>
                </c:pt>
                <c:pt idx="718">
                  <c:v>5674.86</c:v>
                </c:pt>
                <c:pt idx="719">
                  <c:v>5681.61</c:v>
                </c:pt>
                <c:pt idx="720">
                  <c:v>5687.37</c:v>
                </c:pt>
                <c:pt idx="721">
                  <c:v>5682.47</c:v>
                </c:pt>
                <c:pt idx="722">
                  <c:v>5683.73</c:v>
                </c:pt>
                <c:pt idx="723">
                  <c:v>5680.64</c:v>
                </c:pt>
                <c:pt idx="724">
                  <c:v>5688.31</c:v>
                </c:pt>
                <c:pt idx="725">
                  <c:v>5674.98</c:v>
                </c:pt>
                <c:pt idx="726">
                  <c:v>5682.7</c:v>
                </c:pt>
                <c:pt idx="727">
                  <c:v>5672.13</c:v>
                </c:pt>
                <c:pt idx="728">
                  <c:v>5679.36</c:v>
                </c:pt>
                <c:pt idx="729">
                  <c:v>5663</c:v>
                </c:pt>
                <c:pt idx="730">
                  <c:v>5676.74</c:v>
                </c:pt>
                <c:pt idx="731">
                  <c:v>5664.96</c:v>
                </c:pt>
                <c:pt idx="732">
                  <c:v>5661.33</c:v>
                </c:pt>
                <c:pt idx="733">
                  <c:v>5660.92</c:v>
                </c:pt>
                <c:pt idx="734">
                  <c:v>5665</c:v>
                </c:pt>
                <c:pt idx="735">
                  <c:v>5657.05</c:v>
                </c:pt>
                <c:pt idx="736">
                  <c:v>5656.15</c:v>
                </c:pt>
                <c:pt idx="737">
                  <c:v>5664.77</c:v>
                </c:pt>
                <c:pt idx="738">
                  <c:v>5684.15</c:v>
                </c:pt>
                <c:pt idx="739">
                  <c:v>5732.61</c:v>
                </c:pt>
                <c:pt idx="740">
                  <c:v>5732.14</c:v>
                </c:pt>
                <c:pt idx="741">
                  <c:v>5705.11</c:v>
                </c:pt>
                <c:pt idx="742">
                  <c:v>5706.86</c:v>
                </c:pt>
                <c:pt idx="743">
                  <c:v>5726.16</c:v>
                </c:pt>
                <c:pt idx="744">
                  <c:v>5688.53</c:v>
                </c:pt>
                <c:pt idx="745">
                  <c:v>5691.49</c:v>
                </c:pt>
                <c:pt idx="746">
                  <c:v>5653.2</c:v>
                </c:pt>
                <c:pt idx="747">
                  <c:v>5643.96</c:v>
                </c:pt>
                <c:pt idx="748">
                  <c:v>5588.08</c:v>
                </c:pt>
                <c:pt idx="749">
                  <c:v>5598.62</c:v>
                </c:pt>
                <c:pt idx="750">
                  <c:v>5589.48</c:v>
                </c:pt>
                <c:pt idx="751">
                  <c:v>5586.15</c:v>
                </c:pt>
                <c:pt idx="752">
                  <c:v>5590.09</c:v>
                </c:pt>
                <c:pt idx="753">
                  <c:v>5587.73</c:v>
                </c:pt>
                <c:pt idx="754">
                  <c:v>5581.59</c:v>
                </c:pt>
                <c:pt idx="755">
                  <c:v>5547.66</c:v>
                </c:pt>
                <c:pt idx="756">
                  <c:v>5539.64</c:v>
                </c:pt>
                <c:pt idx="757">
                  <c:v>5721.64</c:v>
                </c:pt>
                <c:pt idx="758">
                  <c:v>6388.3</c:v>
                </c:pt>
                <c:pt idx="759">
                  <c:v>6861.27</c:v>
                </c:pt>
                <c:pt idx="760">
                  <c:v>6741.1</c:v>
                </c:pt>
                <c:pt idx="761">
                  <c:v>5751.91</c:v>
                </c:pt>
                <c:pt idx="762">
                  <c:v>5408.38</c:v>
                </c:pt>
                <c:pt idx="763">
                  <c:v>5296.34</c:v>
                </c:pt>
                <c:pt idx="764">
                  <c:v>5347.81</c:v>
                </c:pt>
                <c:pt idx="765">
                  <c:v>5466.81</c:v>
                </c:pt>
                <c:pt idx="766">
                  <c:v>5546.51</c:v>
                </c:pt>
                <c:pt idx="767">
                  <c:v>5564.22</c:v>
                </c:pt>
                <c:pt idx="768">
                  <c:v>5574.07</c:v>
                </c:pt>
                <c:pt idx="769">
                  <c:v>5590.54</c:v>
                </c:pt>
                <c:pt idx="770">
                  <c:v>5594.4</c:v>
                </c:pt>
                <c:pt idx="771">
                  <c:v>5607.83</c:v>
                </c:pt>
                <c:pt idx="772">
                  <c:v>5602.58</c:v>
                </c:pt>
                <c:pt idx="773">
                  <c:v>5609</c:v>
                </c:pt>
                <c:pt idx="774">
                  <c:v>5601.42</c:v>
                </c:pt>
                <c:pt idx="775">
                  <c:v>5621.83</c:v>
                </c:pt>
                <c:pt idx="776">
                  <c:v>5625.54</c:v>
                </c:pt>
                <c:pt idx="777">
                  <c:v>5646.12</c:v>
                </c:pt>
                <c:pt idx="778">
                  <c:v>5646.1</c:v>
                </c:pt>
                <c:pt idx="779">
                  <c:v>5681.11</c:v>
                </c:pt>
                <c:pt idx="780">
                  <c:v>5700.4</c:v>
                </c:pt>
                <c:pt idx="781">
                  <c:v>5724.43</c:v>
                </c:pt>
                <c:pt idx="782">
                  <c:v>5745.06</c:v>
                </c:pt>
                <c:pt idx="783">
                  <c:v>5769.83</c:v>
                </c:pt>
                <c:pt idx="784">
                  <c:v>5798.79</c:v>
                </c:pt>
                <c:pt idx="785">
                  <c:v>5824.07</c:v>
                </c:pt>
                <c:pt idx="786">
                  <c:v>5839.67</c:v>
                </c:pt>
                <c:pt idx="787">
                  <c:v>5844.62</c:v>
                </c:pt>
                <c:pt idx="788">
                  <c:v>5858.54</c:v>
                </c:pt>
                <c:pt idx="789">
                  <c:v>5850.27</c:v>
                </c:pt>
                <c:pt idx="790">
                  <c:v>5834.67</c:v>
                </c:pt>
                <c:pt idx="791">
                  <c:v>5780.28</c:v>
                </c:pt>
                <c:pt idx="792">
                  <c:v>5741.24</c:v>
                </c:pt>
                <c:pt idx="793">
                  <c:v>5683.48</c:v>
                </c:pt>
                <c:pt idx="794">
                  <c:v>5643.67</c:v>
                </c:pt>
                <c:pt idx="795">
                  <c:v>5589.59</c:v>
                </c:pt>
                <c:pt idx="796">
                  <c:v>5570.4</c:v>
                </c:pt>
                <c:pt idx="797">
                  <c:v>5544.98</c:v>
                </c:pt>
                <c:pt idx="798">
                  <c:v>5545.21</c:v>
                </c:pt>
                <c:pt idx="799">
                  <c:v>5532.57</c:v>
                </c:pt>
                <c:pt idx="800">
                  <c:v>5529.58</c:v>
                </c:pt>
                <c:pt idx="801">
                  <c:v>5524.98</c:v>
                </c:pt>
                <c:pt idx="802">
                  <c:v>5522.21</c:v>
                </c:pt>
                <c:pt idx="803">
                  <c:v>5520.55</c:v>
                </c:pt>
                <c:pt idx="804">
                  <c:v>5508.81</c:v>
                </c:pt>
                <c:pt idx="805">
                  <c:v>5522.15</c:v>
                </c:pt>
                <c:pt idx="806">
                  <c:v>5513.52</c:v>
                </c:pt>
                <c:pt idx="807">
                  <c:v>5529.12</c:v>
                </c:pt>
                <c:pt idx="808">
                  <c:v>5514.11</c:v>
                </c:pt>
                <c:pt idx="809">
                  <c:v>5534.26</c:v>
                </c:pt>
                <c:pt idx="810">
                  <c:v>5516.99</c:v>
                </c:pt>
                <c:pt idx="811">
                  <c:v>5527.79</c:v>
                </c:pt>
                <c:pt idx="812">
                  <c:v>5531.86</c:v>
                </c:pt>
                <c:pt idx="813">
                  <c:v>5545.99</c:v>
                </c:pt>
                <c:pt idx="814">
                  <c:v>5535.65</c:v>
                </c:pt>
                <c:pt idx="815">
                  <c:v>5536.16</c:v>
                </c:pt>
                <c:pt idx="816">
                  <c:v>5528.23</c:v>
                </c:pt>
                <c:pt idx="817">
                  <c:v>5523.22</c:v>
                </c:pt>
                <c:pt idx="818">
                  <c:v>5530.23</c:v>
                </c:pt>
                <c:pt idx="819">
                  <c:v>5524.27</c:v>
                </c:pt>
                <c:pt idx="820">
                  <c:v>5515.59</c:v>
                </c:pt>
                <c:pt idx="821">
                  <c:v>5510.65</c:v>
                </c:pt>
                <c:pt idx="822">
                  <c:v>5521.93</c:v>
                </c:pt>
                <c:pt idx="823">
                  <c:v>5502.32</c:v>
                </c:pt>
                <c:pt idx="824">
                  <c:v>5506.23</c:v>
                </c:pt>
                <c:pt idx="825">
                  <c:v>5481.09</c:v>
                </c:pt>
                <c:pt idx="826">
                  <c:v>5492.42</c:v>
                </c:pt>
                <c:pt idx="827">
                  <c:v>5481.51</c:v>
                </c:pt>
                <c:pt idx="828">
                  <c:v>5491.24</c:v>
                </c:pt>
                <c:pt idx="829">
                  <c:v>5488.96</c:v>
                </c:pt>
                <c:pt idx="830">
                  <c:v>5508.36</c:v>
                </c:pt>
                <c:pt idx="831">
                  <c:v>5558.5</c:v>
                </c:pt>
                <c:pt idx="832">
                  <c:v>5569.18</c:v>
                </c:pt>
                <c:pt idx="833">
                  <c:v>5538.95</c:v>
                </c:pt>
                <c:pt idx="834">
                  <c:v>5536.47</c:v>
                </c:pt>
                <c:pt idx="835">
                  <c:v>5553.1</c:v>
                </c:pt>
                <c:pt idx="836">
                  <c:v>5540.98</c:v>
                </c:pt>
                <c:pt idx="837">
                  <c:v>5538.43</c:v>
                </c:pt>
                <c:pt idx="838">
                  <c:v>5510.02</c:v>
                </c:pt>
                <c:pt idx="839">
                  <c:v>5493.9</c:v>
                </c:pt>
                <c:pt idx="840">
                  <c:v>5441.96</c:v>
                </c:pt>
                <c:pt idx="841">
                  <c:v>5435.46</c:v>
                </c:pt>
                <c:pt idx="842">
                  <c:v>5422.45</c:v>
                </c:pt>
                <c:pt idx="843">
                  <c:v>5438.04</c:v>
                </c:pt>
                <c:pt idx="844">
                  <c:v>5415.45</c:v>
                </c:pt>
                <c:pt idx="845">
                  <c:v>5428.34</c:v>
                </c:pt>
                <c:pt idx="846">
                  <c:v>5420.93</c:v>
                </c:pt>
                <c:pt idx="847">
                  <c:v>5416.33</c:v>
                </c:pt>
                <c:pt idx="848">
                  <c:v>5375.34</c:v>
                </c:pt>
                <c:pt idx="849">
                  <c:v>5505.9</c:v>
                </c:pt>
                <c:pt idx="850">
                  <c:v>5982.27</c:v>
                </c:pt>
                <c:pt idx="851">
                  <c:v>6561.89</c:v>
                </c:pt>
                <c:pt idx="852">
                  <c:v>6656.23</c:v>
                </c:pt>
                <c:pt idx="853">
                  <c:v>5840.89</c:v>
                </c:pt>
                <c:pt idx="854">
                  <c:v>5363.03</c:v>
                </c:pt>
                <c:pt idx="855">
                  <c:v>5235.78</c:v>
                </c:pt>
                <c:pt idx="856">
                  <c:v>5149.6000000000004</c:v>
                </c:pt>
                <c:pt idx="857">
                  <c:v>5240.6899999999996</c:v>
                </c:pt>
                <c:pt idx="858">
                  <c:v>5351.2</c:v>
                </c:pt>
                <c:pt idx="859">
                  <c:v>5387.48</c:v>
                </c:pt>
                <c:pt idx="860">
                  <c:v>5391.75</c:v>
                </c:pt>
                <c:pt idx="861">
                  <c:v>5399.29</c:v>
                </c:pt>
                <c:pt idx="862">
                  <c:v>5419.27</c:v>
                </c:pt>
                <c:pt idx="863">
                  <c:v>5427.57</c:v>
                </c:pt>
                <c:pt idx="864">
                  <c:v>5423.35</c:v>
                </c:pt>
                <c:pt idx="865">
                  <c:v>5431.12</c:v>
                </c:pt>
                <c:pt idx="866">
                  <c:v>5446.88</c:v>
                </c:pt>
                <c:pt idx="867">
                  <c:v>5457.22</c:v>
                </c:pt>
                <c:pt idx="868">
                  <c:v>5443.04</c:v>
                </c:pt>
                <c:pt idx="869">
                  <c:v>5464.46</c:v>
                </c:pt>
                <c:pt idx="870">
                  <c:v>5484.8</c:v>
                </c:pt>
                <c:pt idx="871">
                  <c:v>5508.72</c:v>
                </c:pt>
                <c:pt idx="872">
                  <c:v>5524.11</c:v>
                </c:pt>
                <c:pt idx="873">
                  <c:v>5547.79</c:v>
                </c:pt>
                <c:pt idx="874">
                  <c:v>5556.7</c:v>
                </c:pt>
                <c:pt idx="875">
                  <c:v>5605.35</c:v>
                </c:pt>
                <c:pt idx="876">
                  <c:v>5621.14</c:v>
                </c:pt>
                <c:pt idx="877">
                  <c:v>5642.24</c:v>
                </c:pt>
                <c:pt idx="878">
                  <c:v>5658.7</c:v>
                </c:pt>
                <c:pt idx="879">
                  <c:v>5666.97</c:v>
                </c:pt>
                <c:pt idx="880">
                  <c:v>5675.45</c:v>
                </c:pt>
                <c:pt idx="881">
                  <c:v>5670.68</c:v>
                </c:pt>
                <c:pt idx="882">
                  <c:v>5665.06</c:v>
                </c:pt>
                <c:pt idx="883">
                  <c:v>5629.96</c:v>
                </c:pt>
                <c:pt idx="884">
                  <c:v>5586.2</c:v>
                </c:pt>
                <c:pt idx="885">
                  <c:v>5537.1</c:v>
                </c:pt>
                <c:pt idx="886">
                  <c:v>5487.71</c:v>
                </c:pt>
                <c:pt idx="887">
                  <c:v>5450.72</c:v>
                </c:pt>
                <c:pt idx="888">
                  <c:v>5426.02</c:v>
                </c:pt>
                <c:pt idx="889">
                  <c:v>5390.17</c:v>
                </c:pt>
                <c:pt idx="890">
                  <c:v>5390.38</c:v>
                </c:pt>
                <c:pt idx="891">
                  <c:v>5369.99</c:v>
                </c:pt>
                <c:pt idx="892">
                  <c:v>5389.76</c:v>
                </c:pt>
                <c:pt idx="893">
                  <c:v>5363.27</c:v>
                </c:pt>
                <c:pt idx="894">
                  <c:v>5366.58</c:v>
                </c:pt>
                <c:pt idx="895">
                  <c:v>5364.41</c:v>
                </c:pt>
                <c:pt idx="896">
                  <c:v>5354.51</c:v>
                </c:pt>
                <c:pt idx="897">
                  <c:v>5340.33</c:v>
                </c:pt>
                <c:pt idx="898">
                  <c:v>5352.57</c:v>
                </c:pt>
                <c:pt idx="899">
                  <c:v>5352.18</c:v>
                </c:pt>
                <c:pt idx="900">
                  <c:v>5358.27</c:v>
                </c:pt>
                <c:pt idx="901">
                  <c:v>5367.34</c:v>
                </c:pt>
                <c:pt idx="902">
                  <c:v>5349.22</c:v>
                </c:pt>
                <c:pt idx="903">
                  <c:v>5370.68</c:v>
                </c:pt>
                <c:pt idx="904">
                  <c:v>5356.39</c:v>
                </c:pt>
                <c:pt idx="905">
                  <c:v>5364.96</c:v>
                </c:pt>
                <c:pt idx="906">
                  <c:v>5354.18</c:v>
                </c:pt>
                <c:pt idx="907">
                  <c:v>5367.01</c:v>
                </c:pt>
                <c:pt idx="908">
                  <c:v>5350.26</c:v>
                </c:pt>
                <c:pt idx="909">
                  <c:v>5358.34</c:v>
                </c:pt>
                <c:pt idx="910">
                  <c:v>5336.09</c:v>
                </c:pt>
                <c:pt idx="911">
                  <c:v>5329.69</c:v>
                </c:pt>
                <c:pt idx="912">
                  <c:v>5331.71</c:v>
                </c:pt>
                <c:pt idx="913">
                  <c:v>5331.77</c:v>
                </c:pt>
                <c:pt idx="914">
                  <c:v>5320.98</c:v>
                </c:pt>
                <c:pt idx="915">
                  <c:v>5308.53</c:v>
                </c:pt>
                <c:pt idx="916">
                  <c:v>5321.05</c:v>
                </c:pt>
                <c:pt idx="917">
                  <c:v>5302.32</c:v>
                </c:pt>
                <c:pt idx="918">
                  <c:v>5336.77</c:v>
                </c:pt>
                <c:pt idx="919">
                  <c:v>5365.52</c:v>
                </c:pt>
                <c:pt idx="920">
                  <c:v>5387.94</c:v>
                </c:pt>
                <c:pt idx="921">
                  <c:v>5340.27</c:v>
                </c:pt>
                <c:pt idx="922">
                  <c:v>5375.97</c:v>
                </c:pt>
                <c:pt idx="923">
                  <c:v>5373.1</c:v>
                </c:pt>
                <c:pt idx="924">
                  <c:v>5352.52</c:v>
                </c:pt>
                <c:pt idx="925">
                  <c:v>5332.05</c:v>
                </c:pt>
                <c:pt idx="926">
                  <c:v>5325.03</c:v>
                </c:pt>
                <c:pt idx="927">
                  <c:v>5297.42</c:v>
                </c:pt>
                <c:pt idx="928">
                  <c:v>5264.49</c:v>
                </c:pt>
                <c:pt idx="929">
                  <c:v>5249.61</c:v>
                </c:pt>
                <c:pt idx="930">
                  <c:v>5251.96</c:v>
                </c:pt>
                <c:pt idx="931">
                  <c:v>5252.16</c:v>
                </c:pt>
                <c:pt idx="932">
                  <c:v>5251.89</c:v>
                </c:pt>
                <c:pt idx="933">
                  <c:v>5253.31</c:v>
                </c:pt>
                <c:pt idx="934">
                  <c:v>5231.3900000000003</c:v>
                </c:pt>
                <c:pt idx="935">
                  <c:v>5216.6099999999997</c:v>
                </c:pt>
                <c:pt idx="936">
                  <c:v>5209.04</c:v>
                </c:pt>
                <c:pt idx="937">
                  <c:v>5387.44</c:v>
                </c:pt>
                <c:pt idx="938">
                  <c:v>5840.04</c:v>
                </c:pt>
                <c:pt idx="939">
                  <c:v>6372.86</c:v>
                </c:pt>
                <c:pt idx="940">
                  <c:v>6364.4</c:v>
                </c:pt>
                <c:pt idx="941">
                  <c:v>5594.49</c:v>
                </c:pt>
                <c:pt idx="942">
                  <c:v>5242.8</c:v>
                </c:pt>
                <c:pt idx="943">
                  <c:v>5102.53</c:v>
                </c:pt>
                <c:pt idx="944">
                  <c:v>4996.8500000000004</c:v>
                </c:pt>
                <c:pt idx="945">
                  <c:v>5054.97</c:v>
                </c:pt>
                <c:pt idx="946">
                  <c:v>5159.87</c:v>
                </c:pt>
                <c:pt idx="947">
                  <c:v>5223.03</c:v>
                </c:pt>
                <c:pt idx="948">
                  <c:v>5231.62</c:v>
                </c:pt>
                <c:pt idx="949">
                  <c:v>5235.21</c:v>
                </c:pt>
                <c:pt idx="950">
                  <c:v>5245.31</c:v>
                </c:pt>
                <c:pt idx="951">
                  <c:v>5250.06</c:v>
                </c:pt>
                <c:pt idx="952">
                  <c:v>5283.6</c:v>
                </c:pt>
                <c:pt idx="953">
                  <c:v>5271.02</c:v>
                </c:pt>
                <c:pt idx="954">
                  <c:v>5291.46</c:v>
                </c:pt>
                <c:pt idx="955">
                  <c:v>5283.42</c:v>
                </c:pt>
                <c:pt idx="956">
                  <c:v>5303.81</c:v>
                </c:pt>
                <c:pt idx="957">
                  <c:v>5303.02</c:v>
                </c:pt>
                <c:pt idx="958">
                  <c:v>5327.98</c:v>
                </c:pt>
                <c:pt idx="959">
                  <c:v>5345.34</c:v>
                </c:pt>
                <c:pt idx="960">
                  <c:v>5351.98</c:v>
                </c:pt>
                <c:pt idx="961">
                  <c:v>5394.75</c:v>
                </c:pt>
                <c:pt idx="962">
                  <c:v>5424.68</c:v>
                </c:pt>
                <c:pt idx="963">
                  <c:v>5451.68</c:v>
                </c:pt>
                <c:pt idx="964">
                  <c:v>5449.17</c:v>
                </c:pt>
                <c:pt idx="965">
                  <c:v>5485.23</c:v>
                </c:pt>
                <c:pt idx="966">
                  <c:v>5493.43</c:v>
                </c:pt>
                <c:pt idx="967">
                  <c:v>5523.99</c:v>
                </c:pt>
                <c:pt idx="968">
                  <c:v>5542.21</c:v>
                </c:pt>
                <c:pt idx="969">
                  <c:v>5516.98</c:v>
                </c:pt>
                <c:pt idx="970">
                  <c:v>5498.76</c:v>
                </c:pt>
                <c:pt idx="971">
                  <c:v>5486.76</c:v>
                </c:pt>
                <c:pt idx="972">
                  <c:v>5445.37</c:v>
                </c:pt>
                <c:pt idx="973">
                  <c:v>5408.5</c:v>
                </c:pt>
                <c:pt idx="974">
                  <c:v>5342.15</c:v>
                </c:pt>
                <c:pt idx="975">
                  <c:v>5324.99</c:v>
                </c:pt>
                <c:pt idx="976">
                  <c:v>5277.23</c:v>
                </c:pt>
                <c:pt idx="977">
                  <c:v>5258.15</c:v>
                </c:pt>
                <c:pt idx="978">
                  <c:v>5270.98</c:v>
                </c:pt>
                <c:pt idx="979">
                  <c:v>5255.8</c:v>
                </c:pt>
                <c:pt idx="980">
                  <c:v>5245.96</c:v>
                </c:pt>
                <c:pt idx="981">
                  <c:v>5241.17</c:v>
                </c:pt>
                <c:pt idx="982">
                  <c:v>5251.1</c:v>
                </c:pt>
                <c:pt idx="983">
                  <c:v>5232.0200000000004</c:v>
                </c:pt>
                <c:pt idx="984">
                  <c:v>5244.6</c:v>
                </c:pt>
                <c:pt idx="985">
                  <c:v>5225.41</c:v>
                </c:pt>
                <c:pt idx="986">
                  <c:v>5259.81</c:v>
                </c:pt>
                <c:pt idx="987">
                  <c:v>5238.5</c:v>
                </c:pt>
                <c:pt idx="988">
                  <c:v>5268.86</c:v>
                </c:pt>
                <c:pt idx="989">
                  <c:v>5256.31</c:v>
                </c:pt>
                <c:pt idx="990">
                  <c:v>5261.39</c:v>
                </c:pt>
                <c:pt idx="991">
                  <c:v>5265.24</c:v>
                </c:pt>
                <c:pt idx="992">
                  <c:v>5270.25</c:v>
                </c:pt>
                <c:pt idx="993">
                  <c:v>5277.96</c:v>
                </c:pt>
                <c:pt idx="994">
                  <c:v>5280.01</c:v>
                </c:pt>
                <c:pt idx="995">
                  <c:v>5282.85</c:v>
                </c:pt>
                <c:pt idx="996">
                  <c:v>5275.98</c:v>
                </c:pt>
                <c:pt idx="997">
                  <c:v>5266.46</c:v>
                </c:pt>
                <c:pt idx="998">
                  <c:v>5249.69</c:v>
                </c:pt>
                <c:pt idx="999">
                  <c:v>5267.21</c:v>
                </c:pt>
                <c:pt idx="1000">
                  <c:v>5271.37</c:v>
                </c:pt>
                <c:pt idx="1001">
                  <c:v>5271.81</c:v>
                </c:pt>
                <c:pt idx="1002">
                  <c:v>5238.49</c:v>
                </c:pt>
                <c:pt idx="1003">
                  <c:v>5282.74</c:v>
                </c:pt>
                <c:pt idx="1004">
                  <c:v>5296.73</c:v>
                </c:pt>
                <c:pt idx="1005">
                  <c:v>5324.41</c:v>
                </c:pt>
                <c:pt idx="1006">
                  <c:v>5287.29</c:v>
                </c:pt>
                <c:pt idx="1007">
                  <c:v>5295.33</c:v>
                </c:pt>
                <c:pt idx="1008">
                  <c:v>5306.75</c:v>
                </c:pt>
                <c:pt idx="1009">
                  <c:v>5284.18</c:v>
                </c:pt>
                <c:pt idx="1010">
                  <c:v>5275.37</c:v>
                </c:pt>
                <c:pt idx="1011">
                  <c:v>5243.96</c:v>
                </c:pt>
                <c:pt idx="1012">
                  <c:v>5246.67</c:v>
                </c:pt>
                <c:pt idx="1013">
                  <c:v>5189.18</c:v>
                </c:pt>
                <c:pt idx="1014">
                  <c:v>5187.1400000000003</c:v>
                </c:pt>
                <c:pt idx="1015">
                  <c:v>5174.55</c:v>
                </c:pt>
                <c:pt idx="1016">
                  <c:v>5173.66</c:v>
                </c:pt>
                <c:pt idx="1017">
                  <c:v>5157.97</c:v>
                </c:pt>
                <c:pt idx="1018">
                  <c:v>5170.04</c:v>
                </c:pt>
                <c:pt idx="1019">
                  <c:v>5163.6000000000004</c:v>
                </c:pt>
                <c:pt idx="1020">
                  <c:v>5152.3</c:v>
                </c:pt>
                <c:pt idx="1021">
                  <c:v>5144.5600000000004</c:v>
                </c:pt>
                <c:pt idx="1022">
                  <c:v>5327.26</c:v>
                </c:pt>
                <c:pt idx="1023">
                  <c:v>5829.05</c:v>
                </c:pt>
                <c:pt idx="1024">
                  <c:v>6334.52</c:v>
                </c:pt>
                <c:pt idx="1025">
                  <c:v>6324.39</c:v>
                </c:pt>
                <c:pt idx="1026">
                  <c:v>5518.95</c:v>
                </c:pt>
                <c:pt idx="1027">
                  <c:v>5156.18</c:v>
                </c:pt>
                <c:pt idx="1028">
                  <c:v>5008.38</c:v>
                </c:pt>
                <c:pt idx="1029">
                  <c:v>4928.99</c:v>
                </c:pt>
                <c:pt idx="1030">
                  <c:v>4995.71</c:v>
                </c:pt>
                <c:pt idx="1031">
                  <c:v>5115.91</c:v>
                </c:pt>
                <c:pt idx="1032">
                  <c:v>5150.5600000000004</c:v>
                </c:pt>
                <c:pt idx="1033">
                  <c:v>5171.26</c:v>
                </c:pt>
                <c:pt idx="1034">
                  <c:v>5170.2</c:v>
                </c:pt>
                <c:pt idx="1035">
                  <c:v>5183.4399999999996</c:v>
                </c:pt>
                <c:pt idx="1036">
                  <c:v>5190.26</c:v>
                </c:pt>
                <c:pt idx="1037">
                  <c:v>5202.2700000000004</c:v>
                </c:pt>
                <c:pt idx="1038">
                  <c:v>5197.1099999999997</c:v>
                </c:pt>
                <c:pt idx="1039">
                  <c:v>5212.95</c:v>
                </c:pt>
                <c:pt idx="1040">
                  <c:v>5216.87</c:v>
                </c:pt>
                <c:pt idx="1041">
                  <c:v>5227.1000000000004</c:v>
                </c:pt>
                <c:pt idx="1042">
                  <c:v>5240.04</c:v>
                </c:pt>
                <c:pt idx="1043">
                  <c:v>5251.07</c:v>
                </c:pt>
                <c:pt idx="1044">
                  <c:v>5277.2</c:v>
                </c:pt>
                <c:pt idx="1045">
                  <c:v>5290.29</c:v>
                </c:pt>
                <c:pt idx="1046">
                  <c:v>5321.01</c:v>
                </c:pt>
                <c:pt idx="1047">
                  <c:v>5338.77</c:v>
                </c:pt>
                <c:pt idx="1048">
                  <c:v>5369.76</c:v>
                </c:pt>
                <c:pt idx="1049">
                  <c:v>5398.4</c:v>
                </c:pt>
                <c:pt idx="1050">
                  <c:v>5436.54</c:v>
                </c:pt>
                <c:pt idx="1051">
                  <c:v>5434.79</c:v>
                </c:pt>
                <c:pt idx="1052">
                  <c:v>5451.6</c:v>
                </c:pt>
                <c:pt idx="1053">
                  <c:v>5441.83</c:v>
                </c:pt>
                <c:pt idx="1054">
                  <c:v>5455.52</c:v>
                </c:pt>
                <c:pt idx="1055">
                  <c:v>5435.42</c:v>
                </c:pt>
                <c:pt idx="1056">
                  <c:v>5407.78</c:v>
                </c:pt>
                <c:pt idx="1057">
                  <c:v>5356.17</c:v>
                </c:pt>
                <c:pt idx="1058">
                  <c:v>5304.41</c:v>
                </c:pt>
                <c:pt idx="1059">
                  <c:v>5263.02</c:v>
                </c:pt>
                <c:pt idx="1060">
                  <c:v>5224.03</c:v>
                </c:pt>
                <c:pt idx="1061">
                  <c:v>5207.8999999999996</c:v>
                </c:pt>
                <c:pt idx="1062">
                  <c:v>5190.3599999999997</c:v>
                </c:pt>
                <c:pt idx="1063">
                  <c:v>5182.1000000000004</c:v>
                </c:pt>
                <c:pt idx="1064">
                  <c:v>5159.18</c:v>
                </c:pt>
                <c:pt idx="1065">
                  <c:v>5181.21</c:v>
                </c:pt>
                <c:pt idx="1066">
                  <c:v>5156.46</c:v>
                </c:pt>
                <c:pt idx="1067">
                  <c:v>5172.3900000000003</c:v>
                </c:pt>
                <c:pt idx="1068">
                  <c:v>5160.3599999999997</c:v>
                </c:pt>
                <c:pt idx="1069">
                  <c:v>5164.22</c:v>
                </c:pt>
                <c:pt idx="1070">
                  <c:v>5165.8500000000004</c:v>
                </c:pt>
                <c:pt idx="1071">
                  <c:v>5171.67</c:v>
                </c:pt>
                <c:pt idx="1072">
                  <c:v>5167.93</c:v>
                </c:pt>
                <c:pt idx="1073">
                  <c:v>5174.3500000000004</c:v>
                </c:pt>
                <c:pt idx="1074">
                  <c:v>5169.7299999999996</c:v>
                </c:pt>
                <c:pt idx="1075">
                  <c:v>5178.88</c:v>
                </c:pt>
                <c:pt idx="1076">
                  <c:v>5188.58</c:v>
                </c:pt>
                <c:pt idx="1077">
                  <c:v>5188.57</c:v>
                </c:pt>
                <c:pt idx="1078">
                  <c:v>5199.17</c:v>
                </c:pt>
                <c:pt idx="1079">
                  <c:v>5194.1000000000004</c:v>
                </c:pt>
                <c:pt idx="1080">
                  <c:v>5199.6099999999997</c:v>
                </c:pt>
                <c:pt idx="1081">
                  <c:v>5194.46</c:v>
                </c:pt>
                <c:pt idx="1082">
                  <c:v>5205.45</c:v>
                </c:pt>
                <c:pt idx="1083">
                  <c:v>5185.22</c:v>
                </c:pt>
                <c:pt idx="1084">
                  <c:v>5202.09</c:v>
                </c:pt>
                <c:pt idx="1085">
                  <c:v>5189.0200000000004</c:v>
                </c:pt>
                <c:pt idx="1086">
                  <c:v>5201.2700000000004</c:v>
                </c:pt>
                <c:pt idx="1087">
                  <c:v>5184.78</c:v>
                </c:pt>
                <c:pt idx="1088">
                  <c:v>5180.58</c:v>
                </c:pt>
                <c:pt idx="1089">
                  <c:v>5185.1899999999996</c:v>
                </c:pt>
                <c:pt idx="1090">
                  <c:v>5179.8500000000004</c:v>
                </c:pt>
                <c:pt idx="1091">
                  <c:v>5174.8900000000003</c:v>
                </c:pt>
                <c:pt idx="1092">
                  <c:v>5176.5600000000004</c:v>
                </c:pt>
                <c:pt idx="1093">
                  <c:v>5217.13</c:v>
                </c:pt>
                <c:pt idx="1094">
                  <c:v>5242.88</c:v>
                </c:pt>
                <c:pt idx="1095">
                  <c:v>5245.16</c:v>
                </c:pt>
                <c:pt idx="1096">
                  <c:v>5206.37</c:v>
                </c:pt>
                <c:pt idx="1097">
                  <c:v>5240.8599999999997</c:v>
                </c:pt>
                <c:pt idx="1098">
                  <c:v>5232.84</c:v>
                </c:pt>
                <c:pt idx="1099">
                  <c:v>5224.2</c:v>
                </c:pt>
                <c:pt idx="1100">
                  <c:v>5215.3100000000004</c:v>
                </c:pt>
                <c:pt idx="1101">
                  <c:v>5194.49</c:v>
                </c:pt>
                <c:pt idx="1102">
                  <c:v>5161.6499999999996</c:v>
                </c:pt>
                <c:pt idx="1103">
                  <c:v>5120.68</c:v>
                </c:pt>
                <c:pt idx="1104">
                  <c:v>5120.72</c:v>
                </c:pt>
                <c:pt idx="1105">
                  <c:v>5125.68</c:v>
                </c:pt>
                <c:pt idx="1106">
                  <c:v>5132.67</c:v>
                </c:pt>
                <c:pt idx="1107">
                  <c:v>5127.68</c:v>
                </c:pt>
                <c:pt idx="1108">
                  <c:v>5129.54</c:v>
                </c:pt>
                <c:pt idx="1109">
                  <c:v>5121.13</c:v>
                </c:pt>
                <c:pt idx="1110">
                  <c:v>5107.08</c:v>
                </c:pt>
                <c:pt idx="1111">
                  <c:v>5123.08</c:v>
                </c:pt>
                <c:pt idx="1112">
                  <c:v>5354.37</c:v>
                </c:pt>
                <c:pt idx="1113">
                  <c:v>5970.6</c:v>
                </c:pt>
                <c:pt idx="1114">
                  <c:v>6415.38</c:v>
                </c:pt>
                <c:pt idx="1115">
                  <c:v>6199.89</c:v>
                </c:pt>
                <c:pt idx="1116">
                  <c:v>5326.77</c:v>
                </c:pt>
                <c:pt idx="1117">
                  <c:v>5025.99</c:v>
                </c:pt>
                <c:pt idx="1118">
                  <c:v>4898.68</c:v>
                </c:pt>
                <c:pt idx="1119">
                  <c:v>4901.05</c:v>
                </c:pt>
                <c:pt idx="1120">
                  <c:v>5032.0200000000004</c:v>
                </c:pt>
                <c:pt idx="1121">
                  <c:v>5113.21</c:v>
                </c:pt>
                <c:pt idx="1122">
                  <c:v>5133.28</c:v>
                </c:pt>
                <c:pt idx="1123">
                  <c:v>5143.29</c:v>
                </c:pt>
                <c:pt idx="1124">
                  <c:v>5155.32</c:v>
                </c:pt>
                <c:pt idx="1125">
                  <c:v>5162.7299999999996</c:v>
                </c:pt>
                <c:pt idx="1126">
                  <c:v>5166.18</c:v>
                </c:pt>
                <c:pt idx="1127">
                  <c:v>5181.34</c:v>
                </c:pt>
                <c:pt idx="1128">
                  <c:v>5174.58</c:v>
                </c:pt>
                <c:pt idx="1129">
                  <c:v>5198.29</c:v>
                </c:pt>
                <c:pt idx="1130">
                  <c:v>5202.54</c:v>
                </c:pt>
                <c:pt idx="1131">
                  <c:v>5227.1499999999996</c:v>
                </c:pt>
                <c:pt idx="1132">
                  <c:v>5228.88</c:v>
                </c:pt>
                <c:pt idx="1133">
                  <c:v>5259.26</c:v>
                </c:pt>
                <c:pt idx="1134">
                  <c:v>5263.35</c:v>
                </c:pt>
                <c:pt idx="1135">
                  <c:v>5298.37</c:v>
                </c:pt>
                <c:pt idx="1136">
                  <c:v>5319.65</c:v>
                </c:pt>
                <c:pt idx="1137">
                  <c:v>5355.12</c:v>
                </c:pt>
                <c:pt idx="1138">
                  <c:v>5384.06</c:v>
                </c:pt>
                <c:pt idx="1139">
                  <c:v>5416.06</c:v>
                </c:pt>
                <c:pt idx="1140">
                  <c:v>5443.86</c:v>
                </c:pt>
                <c:pt idx="1141">
                  <c:v>5460.78</c:v>
                </c:pt>
                <c:pt idx="1142">
                  <c:v>5479.73</c:v>
                </c:pt>
                <c:pt idx="1143">
                  <c:v>5481.65</c:v>
                </c:pt>
                <c:pt idx="1144">
                  <c:v>5492.84</c:v>
                </c:pt>
                <c:pt idx="1145">
                  <c:v>5462.38</c:v>
                </c:pt>
                <c:pt idx="1146">
                  <c:v>5425.36</c:v>
                </c:pt>
                <c:pt idx="1147">
                  <c:v>5358.49</c:v>
                </c:pt>
                <c:pt idx="1148">
                  <c:v>5319.46</c:v>
                </c:pt>
                <c:pt idx="1149">
                  <c:v>5264.2</c:v>
                </c:pt>
                <c:pt idx="1150">
                  <c:v>5236.4799999999996</c:v>
                </c:pt>
                <c:pt idx="1151">
                  <c:v>5200.46</c:v>
                </c:pt>
                <c:pt idx="1152">
                  <c:v>5190.17</c:v>
                </c:pt>
                <c:pt idx="1153">
                  <c:v>5170.67</c:v>
                </c:pt>
                <c:pt idx="1154">
                  <c:v>5169.4799999999996</c:v>
                </c:pt>
                <c:pt idx="1155">
                  <c:v>5160.5</c:v>
                </c:pt>
                <c:pt idx="1156">
                  <c:v>5155.5600000000004</c:v>
                </c:pt>
                <c:pt idx="1157">
                  <c:v>5158.25</c:v>
                </c:pt>
                <c:pt idx="1158">
                  <c:v>5150.8599999999997</c:v>
                </c:pt>
                <c:pt idx="1159">
                  <c:v>5159.7</c:v>
                </c:pt>
                <c:pt idx="1160">
                  <c:v>5152.13</c:v>
                </c:pt>
                <c:pt idx="1161">
                  <c:v>5165.26</c:v>
                </c:pt>
                <c:pt idx="1162">
                  <c:v>5157.21</c:v>
                </c:pt>
                <c:pt idx="1163">
                  <c:v>5173.37</c:v>
                </c:pt>
                <c:pt idx="1164">
                  <c:v>5156.4799999999996</c:v>
                </c:pt>
                <c:pt idx="1165">
                  <c:v>5168.1000000000004</c:v>
                </c:pt>
                <c:pt idx="1166">
                  <c:v>5168.57</c:v>
                </c:pt>
                <c:pt idx="1167">
                  <c:v>5179.42</c:v>
                </c:pt>
                <c:pt idx="1168">
                  <c:v>5173.32</c:v>
                </c:pt>
                <c:pt idx="1169">
                  <c:v>5177.74</c:v>
                </c:pt>
                <c:pt idx="1170">
                  <c:v>5178.25</c:v>
                </c:pt>
                <c:pt idx="1171">
                  <c:v>5180.79</c:v>
                </c:pt>
                <c:pt idx="1172">
                  <c:v>5184.67</c:v>
                </c:pt>
                <c:pt idx="1173">
                  <c:v>5180.2</c:v>
                </c:pt>
                <c:pt idx="1174">
                  <c:v>5189.8</c:v>
                </c:pt>
                <c:pt idx="1175">
                  <c:v>5179.7700000000004</c:v>
                </c:pt>
                <c:pt idx="1176">
                  <c:v>5190.46</c:v>
                </c:pt>
                <c:pt idx="1177">
                  <c:v>5181.1400000000003</c:v>
                </c:pt>
                <c:pt idx="1178">
                  <c:v>5190.8100000000004</c:v>
                </c:pt>
                <c:pt idx="1179">
                  <c:v>5172.4399999999996</c:v>
                </c:pt>
                <c:pt idx="1180">
                  <c:v>5191.57</c:v>
                </c:pt>
                <c:pt idx="1181">
                  <c:v>5182.37</c:v>
                </c:pt>
                <c:pt idx="1182">
                  <c:v>5190.8500000000004</c:v>
                </c:pt>
                <c:pt idx="1183">
                  <c:v>5188.2700000000004</c:v>
                </c:pt>
                <c:pt idx="1184">
                  <c:v>5241.1899999999996</c:v>
                </c:pt>
                <c:pt idx="1185">
                  <c:v>5271.6</c:v>
                </c:pt>
                <c:pt idx="1186">
                  <c:v>5270.79</c:v>
                </c:pt>
                <c:pt idx="1187">
                  <c:v>5246.52</c:v>
                </c:pt>
                <c:pt idx="1188">
                  <c:v>5277.17</c:v>
                </c:pt>
                <c:pt idx="1189">
                  <c:v>5279.7</c:v>
                </c:pt>
                <c:pt idx="1190">
                  <c:v>5249.34</c:v>
                </c:pt>
                <c:pt idx="1191">
                  <c:v>5243.78</c:v>
                </c:pt>
                <c:pt idx="1192">
                  <c:v>5207.29</c:v>
                </c:pt>
                <c:pt idx="1193">
                  <c:v>5187.79</c:v>
                </c:pt>
                <c:pt idx="1194">
                  <c:v>5141.59</c:v>
                </c:pt>
                <c:pt idx="1195">
                  <c:v>5157.01</c:v>
                </c:pt>
                <c:pt idx="1196">
                  <c:v>5144.0200000000004</c:v>
                </c:pt>
                <c:pt idx="1197">
                  <c:v>5150.59</c:v>
                </c:pt>
                <c:pt idx="1198">
                  <c:v>5147.78</c:v>
                </c:pt>
                <c:pt idx="1199">
                  <c:v>5158.59</c:v>
                </c:pt>
                <c:pt idx="1200">
                  <c:v>5146.5</c:v>
                </c:pt>
                <c:pt idx="1201">
                  <c:v>5113.5600000000004</c:v>
                </c:pt>
                <c:pt idx="1202">
                  <c:v>5157.96</c:v>
                </c:pt>
                <c:pt idx="1203">
                  <c:v>5483.97</c:v>
                </c:pt>
                <c:pt idx="1204">
                  <c:v>6232.6</c:v>
                </c:pt>
                <c:pt idx="1205">
                  <c:v>6590.14</c:v>
                </c:pt>
                <c:pt idx="1206">
                  <c:v>6131.94</c:v>
                </c:pt>
                <c:pt idx="1207">
                  <c:v>5138.97</c:v>
                </c:pt>
                <c:pt idx="1208">
                  <c:v>4957.83</c:v>
                </c:pt>
                <c:pt idx="1209">
                  <c:v>4890.59</c:v>
                </c:pt>
                <c:pt idx="1210">
                  <c:v>5011.3</c:v>
                </c:pt>
                <c:pt idx="1211">
                  <c:v>5112.1099999999997</c:v>
                </c:pt>
                <c:pt idx="1212">
                  <c:v>5167.47</c:v>
                </c:pt>
                <c:pt idx="1213">
                  <c:v>5162.6499999999996</c:v>
                </c:pt>
                <c:pt idx="1214">
                  <c:v>5183.37</c:v>
                </c:pt>
                <c:pt idx="1215">
                  <c:v>5182.58</c:v>
                </c:pt>
                <c:pt idx="1216">
                  <c:v>5193.6899999999996</c:v>
                </c:pt>
                <c:pt idx="1217">
                  <c:v>5190.42</c:v>
                </c:pt>
                <c:pt idx="1218">
                  <c:v>5193.29</c:v>
                </c:pt>
                <c:pt idx="1219">
                  <c:v>5205.87</c:v>
                </c:pt>
                <c:pt idx="1220">
                  <c:v>5213.45</c:v>
                </c:pt>
                <c:pt idx="1221">
                  <c:v>5221.68</c:v>
                </c:pt>
                <c:pt idx="1222">
                  <c:v>5226.58</c:v>
                </c:pt>
                <c:pt idx="1223">
                  <c:v>5247.6</c:v>
                </c:pt>
                <c:pt idx="1224">
                  <c:v>5256.6</c:v>
                </c:pt>
                <c:pt idx="1225">
                  <c:v>5288.2</c:v>
                </c:pt>
                <c:pt idx="1226">
                  <c:v>5299.54</c:v>
                </c:pt>
                <c:pt idx="1227">
                  <c:v>5333.49</c:v>
                </c:pt>
                <c:pt idx="1228">
                  <c:v>5354.04</c:v>
                </c:pt>
                <c:pt idx="1229">
                  <c:v>5400.25</c:v>
                </c:pt>
                <c:pt idx="1230">
                  <c:v>5425.35</c:v>
                </c:pt>
                <c:pt idx="1231">
                  <c:v>5458.2</c:v>
                </c:pt>
                <c:pt idx="1232">
                  <c:v>5478.74</c:v>
                </c:pt>
                <c:pt idx="1233">
                  <c:v>5499.13</c:v>
                </c:pt>
                <c:pt idx="1234">
                  <c:v>5502.36</c:v>
                </c:pt>
                <c:pt idx="1235">
                  <c:v>5499.49</c:v>
                </c:pt>
                <c:pt idx="1236">
                  <c:v>5473.52</c:v>
                </c:pt>
                <c:pt idx="1237">
                  <c:v>5422.58</c:v>
                </c:pt>
                <c:pt idx="1238">
                  <c:v>5362.9</c:v>
                </c:pt>
                <c:pt idx="1239">
                  <c:v>5302.11</c:v>
                </c:pt>
                <c:pt idx="1240">
                  <c:v>5263.73</c:v>
                </c:pt>
                <c:pt idx="1241">
                  <c:v>5220.22</c:v>
                </c:pt>
                <c:pt idx="1242">
                  <c:v>5204.78</c:v>
                </c:pt>
                <c:pt idx="1243">
                  <c:v>5175.6099999999997</c:v>
                </c:pt>
                <c:pt idx="1244">
                  <c:v>5176.03</c:v>
                </c:pt>
                <c:pt idx="1245">
                  <c:v>5159.17</c:v>
                </c:pt>
                <c:pt idx="1246">
                  <c:v>5165.0200000000004</c:v>
                </c:pt>
                <c:pt idx="1247">
                  <c:v>5156.62</c:v>
                </c:pt>
                <c:pt idx="1248">
                  <c:v>5162.3900000000003</c:v>
                </c:pt>
                <c:pt idx="1249">
                  <c:v>5156.6000000000004</c:v>
                </c:pt>
                <c:pt idx="1250">
                  <c:v>5157.3</c:v>
                </c:pt>
                <c:pt idx="1251">
                  <c:v>5158.9399999999996</c:v>
                </c:pt>
                <c:pt idx="1252">
                  <c:v>5156.38</c:v>
                </c:pt>
                <c:pt idx="1253">
                  <c:v>5163.1400000000003</c:v>
                </c:pt>
                <c:pt idx="1254">
                  <c:v>5160.24</c:v>
                </c:pt>
                <c:pt idx="1255">
                  <c:v>5170.46</c:v>
                </c:pt>
                <c:pt idx="1256">
                  <c:v>5167.47</c:v>
                </c:pt>
                <c:pt idx="1257">
                  <c:v>5183.96</c:v>
                </c:pt>
                <c:pt idx="1258">
                  <c:v>5179.12</c:v>
                </c:pt>
                <c:pt idx="1259">
                  <c:v>5184.68</c:v>
                </c:pt>
                <c:pt idx="1260">
                  <c:v>5177.21</c:v>
                </c:pt>
                <c:pt idx="1261">
                  <c:v>5194.24</c:v>
                </c:pt>
                <c:pt idx="1262">
                  <c:v>5189.32</c:v>
                </c:pt>
                <c:pt idx="1263">
                  <c:v>5198.66</c:v>
                </c:pt>
                <c:pt idx="1264">
                  <c:v>5186.29</c:v>
                </c:pt>
                <c:pt idx="1265">
                  <c:v>5193.78</c:v>
                </c:pt>
                <c:pt idx="1266">
                  <c:v>5195.59</c:v>
                </c:pt>
                <c:pt idx="1267">
                  <c:v>5191.4399999999996</c:v>
                </c:pt>
                <c:pt idx="1268">
                  <c:v>5188.88</c:v>
                </c:pt>
                <c:pt idx="1269">
                  <c:v>5180.04</c:v>
                </c:pt>
                <c:pt idx="1270">
                  <c:v>5190.92</c:v>
                </c:pt>
                <c:pt idx="1271">
                  <c:v>5182.51</c:v>
                </c:pt>
                <c:pt idx="1272">
                  <c:v>5193.05</c:v>
                </c:pt>
                <c:pt idx="1273">
                  <c:v>5181.09</c:v>
                </c:pt>
                <c:pt idx="1274">
                  <c:v>5186.0600000000004</c:v>
                </c:pt>
                <c:pt idx="1275">
                  <c:v>5171.33</c:v>
                </c:pt>
                <c:pt idx="1276">
                  <c:v>5185.1499999999996</c:v>
                </c:pt>
                <c:pt idx="1277">
                  <c:v>5175.68</c:v>
                </c:pt>
                <c:pt idx="1278">
                  <c:v>5186.96</c:v>
                </c:pt>
                <c:pt idx="1279">
                  <c:v>5202.5</c:v>
                </c:pt>
                <c:pt idx="1280">
                  <c:v>5256.64</c:v>
                </c:pt>
                <c:pt idx="1281">
                  <c:v>5262.51</c:v>
                </c:pt>
                <c:pt idx="1282">
                  <c:v>5237.05</c:v>
                </c:pt>
                <c:pt idx="1283">
                  <c:v>5251.01</c:v>
                </c:pt>
                <c:pt idx="1284">
                  <c:v>5259.13</c:v>
                </c:pt>
                <c:pt idx="1285">
                  <c:v>5241.2</c:v>
                </c:pt>
                <c:pt idx="1286">
                  <c:v>5230.42</c:v>
                </c:pt>
                <c:pt idx="1287">
                  <c:v>5216.74</c:v>
                </c:pt>
                <c:pt idx="1288">
                  <c:v>5197.05</c:v>
                </c:pt>
                <c:pt idx="1289">
                  <c:v>5157.49</c:v>
                </c:pt>
                <c:pt idx="1290">
                  <c:v>5137.25</c:v>
                </c:pt>
                <c:pt idx="1291">
                  <c:v>5152.3</c:v>
                </c:pt>
                <c:pt idx="1292">
                  <c:v>5141.58</c:v>
                </c:pt>
                <c:pt idx="1293">
                  <c:v>5153.03</c:v>
                </c:pt>
                <c:pt idx="1294">
                  <c:v>5144.34</c:v>
                </c:pt>
                <c:pt idx="1295">
                  <c:v>5158.87</c:v>
                </c:pt>
                <c:pt idx="1296">
                  <c:v>5130.78</c:v>
                </c:pt>
                <c:pt idx="1297">
                  <c:v>5109.1099999999997</c:v>
                </c:pt>
                <c:pt idx="1298">
                  <c:v>5269.81</c:v>
                </c:pt>
                <c:pt idx="1299">
                  <c:v>5855.74</c:v>
                </c:pt>
                <c:pt idx="1300">
                  <c:v>6421.88</c:v>
                </c:pt>
                <c:pt idx="1301">
                  <c:v>6451.11</c:v>
                </c:pt>
                <c:pt idx="1302">
                  <c:v>5538.76</c:v>
                </c:pt>
                <c:pt idx="1303">
                  <c:v>5013</c:v>
                </c:pt>
                <c:pt idx="1304">
                  <c:v>4926.68</c:v>
                </c:pt>
                <c:pt idx="1305">
                  <c:v>4920.59</c:v>
                </c:pt>
                <c:pt idx="1306">
                  <c:v>5066.2</c:v>
                </c:pt>
                <c:pt idx="1307">
                  <c:v>5151.03</c:v>
                </c:pt>
                <c:pt idx="1308">
                  <c:v>5182.1400000000003</c:v>
                </c:pt>
                <c:pt idx="1309">
                  <c:v>5178.76</c:v>
                </c:pt>
                <c:pt idx="1310">
                  <c:v>5197</c:v>
                </c:pt>
                <c:pt idx="1311">
                  <c:v>5196.21</c:v>
                </c:pt>
                <c:pt idx="1312">
                  <c:v>5212.8599999999997</c:v>
                </c:pt>
                <c:pt idx="1313">
                  <c:v>5213.71</c:v>
                </c:pt>
                <c:pt idx="1314">
                  <c:v>5220.9399999999996</c:v>
                </c:pt>
                <c:pt idx="1315">
                  <c:v>5227.6899999999996</c:v>
                </c:pt>
                <c:pt idx="1316">
                  <c:v>5233.8</c:v>
                </c:pt>
                <c:pt idx="1317">
                  <c:v>5251.36</c:v>
                </c:pt>
                <c:pt idx="1318">
                  <c:v>5262.87</c:v>
                </c:pt>
                <c:pt idx="1319">
                  <c:v>5285.8</c:v>
                </c:pt>
                <c:pt idx="1320">
                  <c:v>5291.22</c:v>
                </c:pt>
                <c:pt idx="1321">
                  <c:v>5317.54</c:v>
                </c:pt>
                <c:pt idx="1322">
                  <c:v>5335.06</c:v>
                </c:pt>
                <c:pt idx="1323">
                  <c:v>5378.1</c:v>
                </c:pt>
                <c:pt idx="1324">
                  <c:v>5394.14</c:v>
                </c:pt>
                <c:pt idx="1325">
                  <c:v>5438.96</c:v>
                </c:pt>
                <c:pt idx="1326">
                  <c:v>5460.61</c:v>
                </c:pt>
                <c:pt idx="1327">
                  <c:v>5492.04</c:v>
                </c:pt>
                <c:pt idx="1328">
                  <c:v>5496.7</c:v>
                </c:pt>
                <c:pt idx="1329">
                  <c:v>5522.65</c:v>
                </c:pt>
                <c:pt idx="1330">
                  <c:v>5516.69</c:v>
                </c:pt>
                <c:pt idx="1331">
                  <c:v>5503.7</c:v>
                </c:pt>
                <c:pt idx="1332">
                  <c:v>5467.58</c:v>
                </c:pt>
                <c:pt idx="1333">
                  <c:v>5414.94</c:v>
                </c:pt>
                <c:pt idx="1334">
                  <c:v>5364.94</c:v>
                </c:pt>
                <c:pt idx="1335">
                  <c:v>5302.83</c:v>
                </c:pt>
                <c:pt idx="1336">
                  <c:v>5266.81</c:v>
                </c:pt>
                <c:pt idx="1337">
                  <c:v>5215.8500000000004</c:v>
                </c:pt>
                <c:pt idx="1338">
                  <c:v>5204.4399999999996</c:v>
                </c:pt>
                <c:pt idx="1339">
                  <c:v>5174.5</c:v>
                </c:pt>
                <c:pt idx="1340">
                  <c:v>5173.4799999999996</c:v>
                </c:pt>
                <c:pt idx="1341">
                  <c:v>5161.05</c:v>
                </c:pt>
                <c:pt idx="1342">
                  <c:v>5168.1499999999996</c:v>
                </c:pt>
                <c:pt idx="1343">
                  <c:v>5157.4799999999996</c:v>
                </c:pt>
                <c:pt idx="1344">
                  <c:v>5168.04</c:v>
                </c:pt>
                <c:pt idx="1345">
                  <c:v>5159.38</c:v>
                </c:pt>
                <c:pt idx="1346">
                  <c:v>5172.2</c:v>
                </c:pt>
                <c:pt idx="1347">
                  <c:v>5173.46</c:v>
                </c:pt>
                <c:pt idx="1348">
                  <c:v>5174.76</c:v>
                </c:pt>
                <c:pt idx="1349">
                  <c:v>5177.9399999999996</c:v>
                </c:pt>
                <c:pt idx="1350">
                  <c:v>5176.34</c:v>
                </c:pt>
                <c:pt idx="1351">
                  <c:v>5186.7</c:v>
                </c:pt>
                <c:pt idx="1352">
                  <c:v>5182.21</c:v>
                </c:pt>
                <c:pt idx="1353">
                  <c:v>5195.5600000000004</c:v>
                </c:pt>
                <c:pt idx="1354">
                  <c:v>5184.04</c:v>
                </c:pt>
                <c:pt idx="1355">
                  <c:v>5202.1400000000003</c:v>
                </c:pt>
                <c:pt idx="1356">
                  <c:v>5187.42</c:v>
                </c:pt>
                <c:pt idx="1357">
                  <c:v>5201.0600000000004</c:v>
                </c:pt>
                <c:pt idx="1358">
                  <c:v>5193.21</c:v>
                </c:pt>
                <c:pt idx="1359">
                  <c:v>5201.4799999999996</c:v>
                </c:pt>
                <c:pt idx="1360">
                  <c:v>5194.58</c:v>
                </c:pt>
                <c:pt idx="1361">
                  <c:v>5198.6400000000003</c:v>
                </c:pt>
                <c:pt idx="1362">
                  <c:v>5191.9399999999996</c:v>
                </c:pt>
                <c:pt idx="1363">
                  <c:v>5194.6899999999996</c:v>
                </c:pt>
                <c:pt idx="1364">
                  <c:v>5189.8999999999996</c:v>
                </c:pt>
                <c:pt idx="1365">
                  <c:v>5185.92</c:v>
                </c:pt>
                <c:pt idx="1366">
                  <c:v>5189.83</c:v>
                </c:pt>
                <c:pt idx="1367">
                  <c:v>5183.59</c:v>
                </c:pt>
                <c:pt idx="1368">
                  <c:v>5188.25</c:v>
                </c:pt>
                <c:pt idx="1369">
                  <c:v>5177.29</c:v>
                </c:pt>
                <c:pt idx="1370">
                  <c:v>5182.91</c:v>
                </c:pt>
                <c:pt idx="1371">
                  <c:v>5173.3999999999996</c:v>
                </c:pt>
                <c:pt idx="1372">
                  <c:v>5186.24</c:v>
                </c:pt>
                <c:pt idx="1373">
                  <c:v>5177.47</c:v>
                </c:pt>
                <c:pt idx="1374">
                  <c:v>5181.6000000000004</c:v>
                </c:pt>
                <c:pt idx="1375">
                  <c:v>5173.22</c:v>
                </c:pt>
                <c:pt idx="1376">
                  <c:v>5210.97</c:v>
                </c:pt>
                <c:pt idx="1377">
                  <c:v>5252.42</c:v>
                </c:pt>
                <c:pt idx="1378">
                  <c:v>5262.84</c:v>
                </c:pt>
                <c:pt idx="1379">
                  <c:v>5236.8</c:v>
                </c:pt>
                <c:pt idx="1380">
                  <c:v>5252.8</c:v>
                </c:pt>
                <c:pt idx="1381">
                  <c:v>5269.3</c:v>
                </c:pt>
                <c:pt idx="1382">
                  <c:v>5237.58</c:v>
                </c:pt>
                <c:pt idx="1383">
                  <c:v>5238.38</c:v>
                </c:pt>
                <c:pt idx="1384">
                  <c:v>5210.04</c:v>
                </c:pt>
                <c:pt idx="1385">
                  <c:v>5205.78</c:v>
                </c:pt>
                <c:pt idx="1386">
                  <c:v>5146.84</c:v>
                </c:pt>
                <c:pt idx="1387">
                  <c:v>5151</c:v>
                </c:pt>
                <c:pt idx="1388">
                  <c:v>5138.0200000000004</c:v>
                </c:pt>
                <c:pt idx="1389">
                  <c:v>5148.03</c:v>
                </c:pt>
                <c:pt idx="1390">
                  <c:v>5140.34</c:v>
                </c:pt>
                <c:pt idx="1391">
                  <c:v>5155.55</c:v>
                </c:pt>
                <c:pt idx="1392">
                  <c:v>5146.1499999999996</c:v>
                </c:pt>
                <c:pt idx="1393">
                  <c:v>5130.1000000000004</c:v>
                </c:pt>
                <c:pt idx="1394">
                  <c:v>5100.68</c:v>
                </c:pt>
                <c:pt idx="1395">
                  <c:v>5277.74</c:v>
                </c:pt>
                <c:pt idx="1396">
                  <c:v>5884.52</c:v>
                </c:pt>
                <c:pt idx="1397">
                  <c:v>6420.74</c:v>
                </c:pt>
                <c:pt idx="1398">
                  <c:v>6400.78</c:v>
                </c:pt>
                <c:pt idx="1399">
                  <c:v>5448.37</c:v>
                </c:pt>
                <c:pt idx="1400">
                  <c:v>5016.92</c:v>
                </c:pt>
                <c:pt idx="1401">
                  <c:v>4898.8599999999997</c:v>
                </c:pt>
                <c:pt idx="1402">
                  <c:v>4922.63</c:v>
                </c:pt>
                <c:pt idx="1403">
                  <c:v>5052.1400000000003</c:v>
                </c:pt>
                <c:pt idx="1404">
                  <c:v>5158.3999999999996</c:v>
                </c:pt>
                <c:pt idx="1405">
                  <c:v>5171.8599999999997</c:v>
                </c:pt>
                <c:pt idx="1406">
                  <c:v>5188.03</c:v>
                </c:pt>
                <c:pt idx="1407">
                  <c:v>5184.43</c:v>
                </c:pt>
                <c:pt idx="1408">
                  <c:v>5201.5</c:v>
                </c:pt>
                <c:pt idx="1409">
                  <c:v>5198.29</c:v>
                </c:pt>
                <c:pt idx="1410">
                  <c:v>5211.66</c:v>
                </c:pt>
                <c:pt idx="1411">
                  <c:v>5219.46</c:v>
                </c:pt>
                <c:pt idx="1412">
                  <c:v>5230.79</c:v>
                </c:pt>
                <c:pt idx="1413">
                  <c:v>5237.04</c:v>
                </c:pt>
                <c:pt idx="1414">
                  <c:v>5246.76</c:v>
                </c:pt>
                <c:pt idx="1415">
                  <c:v>5260.6</c:v>
                </c:pt>
                <c:pt idx="1416">
                  <c:v>5268.83</c:v>
                </c:pt>
                <c:pt idx="1417">
                  <c:v>5296.2</c:v>
                </c:pt>
                <c:pt idx="1418">
                  <c:v>5311.36</c:v>
                </c:pt>
                <c:pt idx="1419">
                  <c:v>5347.48</c:v>
                </c:pt>
                <c:pt idx="1420">
                  <c:v>5364.62</c:v>
                </c:pt>
                <c:pt idx="1421">
                  <c:v>5404.67</c:v>
                </c:pt>
                <c:pt idx="1422">
                  <c:v>5431.79</c:v>
                </c:pt>
                <c:pt idx="1423">
                  <c:v>5469.46</c:v>
                </c:pt>
                <c:pt idx="1424">
                  <c:v>5482.5</c:v>
                </c:pt>
                <c:pt idx="1425">
                  <c:v>5498.85</c:v>
                </c:pt>
                <c:pt idx="1426">
                  <c:v>5512.08</c:v>
                </c:pt>
                <c:pt idx="1427">
                  <c:v>5518.55</c:v>
                </c:pt>
                <c:pt idx="1428">
                  <c:v>5505.45</c:v>
                </c:pt>
                <c:pt idx="1429">
                  <c:v>5471.5</c:v>
                </c:pt>
                <c:pt idx="1430">
                  <c:v>5423.81</c:v>
                </c:pt>
                <c:pt idx="1431">
                  <c:v>5365.51</c:v>
                </c:pt>
                <c:pt idx="1432">
                  <c:v>5319.75</c:v>
                </c:pt>
                <c:pt idx="1433">
                  <c:v>5268.19</c:v>
                </c:pt>
                <c:pt idx="1434">
                  <c:v>5244.44</c:v>
                </c:pt>
                <c:pt idx="1435">
                  <c:v>5208.7700000000004</c:v>
                </c:pt>
                <c:pt idx="1436">
                  <c:v>5206.4799999999996</c:v>
                </c:pt>
                <c:pt idx="1437">
                  <c:v>5184.92</c:v>
                </c:pt>
                <c:pt idx="1438">
                  <c:v>5192.05</c:v>
                </c:pt>
                <c:pt idx="1439">
                  <c:v>5181.67</c:v>
                </c:pt>
                <c:pt idx="1440">
                  <c:v>5182.84</c:v>
                </c:pt>
                <c:pt idx="1441">
                  <c:v>5171.82</c:v>
                </c:pt>
                <c:pt idx="1442">
                  <c:v>5180.13</c:v>
                </c:pt>
                <c:pt idx="1443">
                  <c:v>5180.3599999999997</c:v>
                </c:pt>
                <c:pt idx="1444">
                  <c:v>5187.55</c:v>
                </c:pt>
                <c:pt idx="1445">
                  <c:v>5188.78</c:v>
                </c:pt>
                <c:pt idx="1446">
                  <c:v>5186.6000000000004</c:v>
                </c:pt>
                <c:pt idx="1447">
                  <c:v>5198.9799999999996</c:v>
                </c:pt>
                <c:pt idx="1448">
                  <c:v>5192.96</c:v>
                </c:pt>
                <c:pt idx="1449">
                  <c:v>5202.59</c:v>
                </c:pt>
                <c:pt idx="1450">
                  <c:v>5194.32</c:v>
                </c:pt>
                <c:pt idx="1451">
                  <c:v>5211.13</c:v>
                </c:pt>
                <c:pt idx="1452">
                  <c:v>5199.3999999999996</c:v>
                </c:pt>
                <c:pt idx="1453">
                  <c:v>5211.9799999999996</c:v>
                </c:pt>
                <c:pt idx="1454">
                  <c:v>5200.43</c:v>
                </c:pt>
                <c:pt idx="1455">
                  <c:v>5207.46</c:v>
                </c:pt>
                <c:pt idx="1456">
                  <c:v>5194.84</c:v>
                </c:pt>
                <c:pt idx="1457">
                  <c:v>5201.17</c:v>
                </c:pt>
                <c:pt idx="1458">
                  <c:v>5203.96</c:v>
                </c:pt>
                <c:pt idx="1459">
                  <c:v>5208.76</c:v>
                </c:pt>
                <c:pt idx="1460">
                  <c:v>5200.5600000000004</c:v>
                </c:pt>
                <c:pt idx="1461">
                  <c:v>5202.2700000000004</c:v>
                </c:pt>
                <c:pt idx="1462">
                  <c:v>5206.01</c:v>
                </c:pt>
                <c:pt idx="1463">
                  <c:v>5197.21</c:v>
                </c:pt>
                <c:pt idx="1464">
                  <c:v>5201.53</c:v>
                </c:pt>
                <c:pt idx="1465">
                  <c:v>5193.01</c:v>
                </c:pt>
                <c:pt idx="1466">
                  <c:v>5200.16</c:v>
                </c:pt>
                <c:pt idx="1467">
                  <c:v>5186.26</c:v>
                </c:pt>
                <c:pt idx="1468">
                  <c:v>5199.58</c:v>
                </c:pt>
                <c:pt idx="1469">
                  <c:v>5185.72</c:v>
                </c:pt>
                <c:pt idx="1470">
                  <c:v>5201.68</c:v>
                </c:pt>
                <c:pt idx="1471">
                  <c:v>5212.32</c:v>
                </c:pt>
                <c:pt idx="1472">
                  <c:v>5271.83</c:v>
                </c:pt>
                <c:pt idx="1473">
                  <c:v>5276.89</c:v>
                </c:pt>
                <c:pt idx="1474">
                  <c:v>5254.82</c:v>
                </c:pt>
                <c:pt idx="1475">
                  <c:v>5254.69</c:v>
                </c:pt>
                <c:pt idx="1476">
                  <c:v>5277.67</c:v>
                </c:pt>
                <c:pt idx="1477">
                  <c:v>5259.48</c:v>
                </c:pt>
                <c:pt idx="1478">
                  <c:v>5246.52</c:v>
                </c:pt>
                <c:pt idx="1479">
                  <c:v>5224.1499999999996</c:v>
                </c:pt>
                <c:pt idx="1480">
                  <c:v>5208.3</c:v>
                </c:pt>
                <c:pt idx="1481">
                  <c:v>5168.1899999999996</c:v>
                </c:pt>
                <c:pt idx="1482">
                  <c:v>5150.24</c:v>
                </c:pt>
                <c:pt idx="1483">
                  <c:v>5160.9799999999996</c:v>
                </c:pt>
                <c:pt idx="1484">
                  <c:v>5151.13</c:v>
                </c:pt>
                <c:pt idx="1485">
                  <c:v>5165.3100000000004</c:v>
                </c:pt>
                <c:pt idx="1486">
                  <c:v>5164.3500000000004</c:v>
                </c:pt>
                <c:pt idx="1487">
                  <c:v>5174.54</c:v>
                </c:pt>
                <c:pt idx="1488">
                  <c:v>5146.24</c:v>
                </c:pt>
                <c:pt idx="1489">
                  <c:v>5126.46</c:v>
                </c:pt>
                <c:pt idx="1490">
                  <c:v>5281.51</c:v>
                </c:pt>
                <c:pt idx="1491">
                  <c:v>5848.53</c:v>
                </c:pt>
                <c:pt idx="1492">
                  <c:v>6393.32</c:v>
                </c:pt>
                <c:pt idx="1493">
                  <c:v>6417.67</c:v>
                </c:pt>
                <c:pt idx="1494">
                  <c:v>5492.06</c:v>
                </c:pt>
                <c:pt idx="1495">
                  <c:v>5014.8999999999996</c:v>
                </c:pt>
                <c:pt idx="1496">
                  <c:v>4928.83</c:v>
                </c:pt>
                <c:pt idx="1497">
                  <c:v>4931.63</c:v>
                </c:pt>
                <c:pt idx="1498">
                  <c:v>5079.87</c:v>
                </c:pt>
                <c:pt idx="1499">
                  <c:v>5160.2700000000004</c:v>
                </c:pt>
                <c:pt idx="1500">
                  <c:v>5195.41</c:v>
                </c:pt>
                <c:pt idx="1501">
                  <c:v>5195.26</c:v>
                </c:pt>
                <c:pt idx="1502">
                  <c:v>5213.71</c:v>
                </c:pt>
                <c:pt idx="1503">
                  <c:v>5210.63</c:v>
                </c:pt>
                <c:pt idx="1504">
                  <c:v>5226.6000000000004</c:v>
                </c:pt>
                <c:pt idx="1505">
                  <c:v>5226.0600000000004</c:v>
                </c:pt>
                <c:pt idx="1506">
                  <c:v>5240.93</c:v>
                </c:pt>
                <c:pt idx="1507">
                  <c:v>5244.2</c:v>
                </c:pt>
                <c:pt idx="1508">
                  <c:v>5258.59</c:v>
                </c:pt>
                <c:pt idx="1509">
                  <c:v>5270.72</c:v>
                </c:pt>
                <c:pt idx="1510">
                  <c:v>5281.96</c:v>
                </c:pt>
                <c:pt idx="1511">
                  <c:v>5304.46</c:v>
                </c:pt>
                <c:pt idx="1512">
                  <c:v>5316.33</c:v>
                </c:pt>
                <c:pt idx="1513">
                  <c:v>5346.08</c:v>
                </c:pt>
                <c:pt idx="1514">
                  <c:v>5360.15</c:v>
                </c:pt>
                <c:pt idx="1515">
                  <c:v>5399.9</c:v>
                </c:pt>
                <c:pt idx="1516">
                  <c:v>5419.17</c:v>
                </c:pt>
                <c:pt idx="1517">
                  <c:v>5463.1</c:v>
                </c:pt>
                <c:pt idx="1518">
                  <c:v>5478.56</c:v>
                </c:pt>
                <c:pt idx="1519">
                  <c:v>5507.5</c:v>
                </c:pt>
                <c:pt idx="1520">
                  <c:v>5513.22</c:v>
                </c:pt>
                <c:pt idx="1521">
                  <c:v>5528.72</c:v>
                </c:pt>
                <c:pt idx="1522">
                  <c:v>5525.09</c:v>
                </c:pt>
                <c:pt idx="1523">
                  <c:v>5523.19</c:v>
                </c:pt>
                <c:pt idx="1524">
                  <c:v>5493.88</c:v>
                </c:pt>
                <c:pt idx="1525">
                  <c:v>5451.59</c:v>
                </c:pt>
                <c:pt idx="1526">
                  <c:v>5400.72</c:v>
                </c:pt>
                <c:pt idx="1527">
                  <c:v>5349.47</c:v>
                </c:pt>
                <c:pt idx="1528">
                  <c:v>5312.84</c:v>
                </c:pt>
                <c:pt idx="1529">
                  <c:v>5274.46</c:v>
                </c:pt>
                <c:pt idx="1530">
                  <c:v>5264.83</c:v>
                </c:pt>
                <c:pt idx="1531">
                  <c:v>5241.38</c:v>
                </c:pt>
                <c:pt idx="1532">
                  <c:v>5244.9</c:v>
                </c:pt>
                <c:pt idx="1533">
                  <c:v>5226.7299999999996</c:v>
                </c:pt>
                <c:pt idx="1534">
                  <c:v>5237.53</c:v>
                </c:pt>
                <c:pt idx="1535">
                  <c:v>5227.58</c:v>
                </c:pt>
                <c:pt idx="1536">
                  <c:v>5236.29</c:v>
                </c:pt>
                <c:pt idx="1537">
                  <c:v>5230.84</c:v>
                </c:pt>
                <c:pt idx="1538">
                  <c:v>5243.82</c:v>
                </c:pt>
                <c:pt idx="1539">
                  <c:v>5237.63</c:v>
                </c:pt>
                <c:pt idx="1540">
                  <c:v>5246.84</c:v>
                </c:pt>
                <c:pt idx="1541">
                  <c:v>5250.85</c:v>
                </c:pt>
                <c:pt idx="1542">
                  <c:v>5252.59</c:v>
                </c:pt>
                <c:pt idx="1543">
                  <c:v>5258.13</c:v>
                </c:pt>
                <c:pt idx="1544">
                  <c:v>5259.69</c:v>
                </c:pt>
                <c:pt idx="1545">
                  <c:v>5274.91</c:v>
                </c:pt>
                <c:pt idx="1546">
                  <c:v>5263.12</c:v>
                </c:pt>
                <c:pt idx="1547">
                  <c:v>5279.65</c:v>
                </c:pt>
                <c:pt idx="1548">
                  <c:v>5274.18</c:v>
                </c:pt>
                <c:pt idx="1549">
                  <c:v>5286.65</c:v>
                </c:pt>
                <c:pt idx="1550">
                  <c:v>5275.27</c:v>
                </c:pt>
                <c:pt idx="1551">
                  <c:v>5286.82</c:v>
                </c:pt>
                <c:pt idx="1552">
                  <c:v>5273.43</c:v>
                </c:pt>
                <c:pt idx="1553">
                  <c:v>5284.7</c:v>
                </c:pt>
                <c:pt idx="1554">
                  <c:v>5281.04</c:v>
                </c:pt>
                <c:pt idx="1555">
                  <c:v>5283.63</c:v>
                </c:pt>
                <c:pt idx="1556">
                  <c:v>5273.78</c:v>
                </c:pt>
                <c:pt idx="1557">
                  <c:v>5271.37</c:v>
                </c:pt>
                <c:pt idx="1558">
                  <c:v>5270.04</c:v>
                </c:pt>
                <c:pt idx="1559">
                  <c:v>5271.32</c:v>
                </c:pt>
                <c:pt idx="1560">
                  <c:v>5279.1</c:v>
                </c:pt>
                <c:pt idx="1561">
                  <c:v>5270.74</c:v>
                </c:pt>
                <c:pt idx="1562">
                  <c:v>5281.58</c:v>
                </c:pt>
                <c:pt idx="1563">
                  <c:v>5283.07</c:v>
                </c:pt>
                <c:pt idx="1564">
                  <c:v>5320.19</c:v>
                </c:pt>
                <c:pt idx="1565">
                  <c:v>5353.62</c:v>
                </c:pt>
                <c:pt idx="1566">
                  <c:v>5379.17</c:v>
                </c:pt>
                <c:pt idx="1567">
                  <c:v>5332.85</c:v>
                </c:pt>
                <c:pt idx="1568">
                  <c:v>5359.74</c:v>
                </c:pt>
                <c:pt idx="1569">
                  <c:v>5371.08</c:v>
                </c:pt>
                <c:pt idx="1570">
                  <c:v>5362.19</c:v>
                </c:pt>
                <c:pt idx="1571">
                  <c:v>5351.97</c:v>
                </c:pt>
                <c:pt idx="1572">
                  <c:v>5329.09</c:v>
                </c:pt>
                <c:pt idx="1573">
                  <c:v>5315.68</c:v>
                </c:pt>
                <c:pt idx="1574">
                  <c:v>5262.21</c:v>
                </c:pt>
                <c:pt idx="1575">
                  <c:v>5267.29</c:v>
                </c:pt>
                <c:pt idx="1576">
                  <c:v>5266.84</c:v>
                </c:pt>
                <c:pt idx="1577">
                  <c:v>5277.2</c:v>
                </c:pt>
                <c:pt idx="1578">
                  <c:v>5272.82</c:v>
                </c:pt>
                <c:pt idx="1579">
                  <c:v>5280.79</c:v>
                </c:pt>
                <c:pt idx="1580">
                  <c:v>5263.25</c:v>
                </c:pt>
                <c:pt idx="1581">
                  <c:v>5249.12</c:v>
                </c:pt>
                <c:pt idx="1582">
                  <c:v>5229.0600000000004</c:v>
                </c:pt>
                <c:pt idx="1583">
                  <c:v>5456.77</c:v>
                </c:pt>
                <c:pt idx="1584">
                  <c:v>6080.25</c:v>
                </c:pt>
                <c:pt idx="1585">
                  <c:v>6566.28</c:v>
                </c:pt>
                <c:pt idx="1586">
                  <c:v>6412.91</c:v>
                </c:pt>
                <c:pt idx="1587">
                  <c:v>5461.89</c:v>
                </c:pt>
                <c:pt idx="1588">
                  <c:v>5146.9399999999996</c:v>
                </c:pt>
                <c:pt idx="1589">
                  <c:v>5038.43</c:v>
                </c:pt>
                <c:pt idx="1590">
                  <c:v>5087.01</c:v>
                </c:pt>
                <c:pt idx="1591">
                  <c:v>5220.37</c:v>
                </c:pt>
                <c:pt idx="1592">
                  <c:v>5309.52</c:v>
                </c:pt>
                <c:pt idx="1593">
                  <c:v>5320.25</c:v>
                </c:pt>
                <c:pt idx="1594">
                  <c:v>5347.5</c:v>
                </c:pt>
                <c:pt idx="1595">
                  <c:v>5342.35</c:v>
                </c:pt>
                <c:pt idx="1596">
                  <c:v>5371.15</c:v>
                </c:pt>
                <c:pt idx="1597">
                  <c:v>5367.86</c:v>
                </c:pt>
                <c:pt idx="1598">
                  <c:v>5387.43</c:v>
                </c:pt>
                <c:pt idx="1599">
                  <c:v>5385.21</c:v>
                </c:pt>
                <c:pt idx="1600">
                  <c:v>5404.89</c:v>
                </c:pt>
                <c:pt idx="1601">
                  <c:v>5410.58</c:v>
                </c:pt>
                <c:pt idx="1602">
                  <c:v>5430.01</c:v>
                </c:pt>
                <c:pt idx="1603">
                  <c:v>5447.66</c:v>
                </c:pt>
                <c:pt idx="1604">
                  <c:v>5478.03</c:v>
                </c:pt>
                <c:pt idx="1605">
                  <c:v>5494.64</c:v>
                </c:pt>
                <c:pt idx="1606">
                  <c:v>5515.13</c:v>
                </c:pt>
                <c:pt idx="1607">
                  <c:v>5549.91</c:v>
                </c:pt>
                <c:pt idx="1608">
                  <c:v>5567.05</c:v>
                </c:pt>
                <c:pt idx="1609">
                  <c:v>5607.93</c:v>
                </c:pt>
                <c:pt idx="1610">
                  <c:v>5631.63</c:v>
                </c:pt>
                <c:pt idx="1611">
                  <c:v>5677.02</c:v>
                </c:pt>
                <c:pt idx="1612">
                  <c:v>5687.8</c:v>
                </c:pt>
                <c:pt idx="1613">
                  <c:v>5715.92</c:v>
                </c:pt>
                <c:pt idx="1614">
                  <c:v>5711.53</c:v>
                </c:pt>
                <c:pt idx="1615">
                  <c:v>5726.16</c:v>
                </c:pt>
                <c:pt idx="1616">
                  <c:v>5704.92</c:v>
                </c:pt>
                <c:pt idx="1617">
                  <c:v>5690.81</c:v>
                </c:pt>
                <c:pt idx="1618">
                  <c:v>5632.8</c:v>
                </c:pt>
                <c:pt idx="1619">
                  <c:v>5592.89</c:v>
                </c:pt>
                <c:pt idx="1620">
                  <c:v>5544.18</c:v>
                </c:pt>
                <c:pt idx="1621">
                  <c:v>5503.9</c:v>
                </c:pt>
                <c:pt idx="1622">
                  <c:v>5486.04</c:v>
                </c:pt>
                <c:pt idx="1623">
                  <c:v>5451.53</c:v>
                </c:pt>
                <c:pt idx="1624">
                  <c:v>5449.8</c:v>
                </c:pt>
                <c:pt idx="1625">
                  <c:v>5437.66</c:v>
                </c:pt>
                <c:pt idx="1626">
                  <c:v>5444.7</c:v>
                </c:pt>
                <c:pt idx="1627">
                  <c:v>5430.81</c:v>
                </c:pt>
                <c:pt idx="1628">
                  <c:v>5444.93</c:v>
                </c:pt>
                <c:pt idx="1629">
                  <c:v>5434.75</c:v>
                </c:pt>
                <c:pt idx="1630">
                  <c:v>5454.52</c:v>
                </c:pt>
                <c:pt idx="1631">
                  <c:v>5434.65</c:v>
                </c:pt>
                <c:pt idx="1632">
                  <c:v>5455.16</c:v>
                </c:pt>
                <c:pt idx="1633">
                  <c:v>5449.96</c:v>
                </c:pt>
                <c:pt idx="1634">
                  <c:v>5466.16</c:v>
                </c:pt>
                <c:pt idx="1635">
                  <c:v>5460.49</c:v>
                </c:pt>
                <c:pt idx="1636">
                  <c:v>5472.28</c:v>
                </c:pt>
                <c:pt idx="1637">
                  <c:v>5466.35</c:v>
                </c:pt>
                <c:pt idx="1638">
                  <c:v>5462.08</c:v>
                </c:pt>
                <c:pt idx="1639">
                  <c:v>5472.51</c:v>
                </c:pt>
                <c:pt idx="1640">
                  <c:v>5473.91</c:v>
                </c:pt>
                <c:pt idx="1641">
                  <c:v>5473.91</c:v>
                </c:pt>
                <c:pt idx="1642">
                  <c:v>5478.35</c:v>
                </c:pt>
                <c:pt idx="1643">
                  <c:v>5474.85</c:v>
                </c:pt>
                <c:pt idx="1644">
                  <c:v>5454.53</c:v>
                </c:pt>
                <c:pt idx="1645">
                  <c:v>5466.15</c:v>
                </c:pt>
                <c:pt idx="1646">
                  <c:v>5456.01</c:v>
                </c:pt>
                <c:pt idx="1647">
                  <c:v>5466.75</c:v>
                </c:pt>
                <c:pt idx="1648">
                  <c:v>5452.29</c:v>
                </c:pt>
                <c:pt idx="1649">
                  <c:v>5461.72</c:v>
                </c:pt>
                <c:pt idx="1650">
                  <c:v>5449.35</c:v>
                </c:pt>
                <c:pt idx="1651">
                  <c:v>5445.64</c:v>
                </c:pt>
                <c:pt idx="1652">
                  <c:v>5446.4</c:v>
                </c:pt>
                <c:pt idx="1653">
                  <c:v>5459.16</c:v>
                </c:pt>
                <c:pt idx="1654">
                  <c:v>5484.78</c:v>
                </c:pt>
                <c:pt idx="1655">
                  <c:v>5514.36</c:v>
                </c:pt>
                <c:pt idx="1656">
                  <c:v>5523.67</c:v>
                </c:pt>
                <c:pt idx="1657">
                  <c:v>5474.85</c:v>
                </c:pt>
                <c:pt idx="1658">
                  <c:v>5519.51</c:v>
                </c:pt>
                <c:pt idx="1659">
                  <c:v>5514.36</c:v>
                </c:pt>
                <c:pt idx="1660">
                  <c:v>5498.47</c:v>
                </c:pt>
                <c:pt idx="1661">
                  <c:v>5478.38</c:v>
                </c:pt>
                <c:pt idx="1662">
                  <c:v>5463.66</c:v>
                </c:pt>
                <c:pt idx="1663">
                  <c:v>5420.71</c:v>
                </c:pt>
                <c:pt idx="1664">
                  <c:v>5386.56</c:v>
                </c:pt>
                <c:pt idx="1665">
                  <c:v>5380.1</c:v>
                </c:pt>
                <c:pt idx="1666">
                  <c:v>5385.82</c:v>
                </c:pt>
                <c:pt idx="1667">
                  <c:v>5373.66</c:v>
                </c:pt>
                <c:pt idx="1668">
                  <c:v>5375.38</c:v>
                </c:pt>
                <c:pt idx="1669">
                  <c:v>5372.44</c:v>
                </c:pt>
                <c:pt idx="1670">
                  <c:v>5378.7</c:v>
                </c:pt>
                <c:pt idx="1671">
                  <c:v>5355.24</c:v>
                </c:pt>
                <c:pt idx="1672">
                  <c:v>5386.29</c:v>
                </c:pt>
                <c:pt idx="1673">
                  <c:v>5678.01</c:v>
                </c:pt>
                <c:pt idx="1674">
                  <c:v>6326.75</c:v>
                </c:pt>
                <c:pt idx="1675">
                  <c:v>6703.38</c:v>
                </c:pt>
                <c:pt idx="1676">
                  <c:v>6277.12</c:v>
                </c:pt>
                <c:pt idx="1677">
                  <c:v>5390.74</c:v>
                </c:pt>
                <c:pt idx="1678">
                  <c:v>5188.8</c:v>
                </c:pt>
                <c:pt idx="1679">
                  <c:v>5098.24</c:v>
                </c:pt>
                <c:pt idx="1680">
                  <c:v>5179.88</c:v>
                </c:pt>
                <c:pt idx="1681">
                  <c:v>5326.67</c:v>
                </c:pt>
                <c:pt idx="1682">
                  <c:v>5388.64</c:v>
                </c:pt>
                <c:pt idx="1683">
                  <c:v>5417.05</c:v>
                </c:pt>
                <c:pt idx="1684">
                  <c:v>5417.75</c:v>
                </c:pt>
                <c:pt idx="1685">
                  <c:v>5417.51</c:v>
                </c:pt>
                <c:pt idx="1686">
                  <c:v>5431.15</c:v>
                </c:pt>
                <c:pt idx="1687">
                  <c:v>5445.41</c:v>
                </c:pt>
                <c:pt idx="1688">
                  <c:v>5459.1</c:v>
                </c:pt>
                <c:pt idx="1689">
                  <c:v>5450.48</c:v>
                </c:pt>
                <c:pt idx="1690">
                  <c:v>5471.99</c:v>
                </c:pt>
                <c:pt idx="1691">
                  <c:v>5471.87</c:v>
                </c:pt>
                <c:pt idx="1692">
                  <c:v>5502.07</c:v>
                </c:pt>
                <c:pt idx="1693">
                  <c:v>5497.37</c:v>
                </c:pt>
                <c:pt idx="1694">
                  <c:v>5537.36</c:v>
                </c:pt>
                <c:pt idx="1695">
                  <c:v>5551.31</c:v>
                </c:pt>
                <c:pt idx="1696">
                  <c:v>5589.51</c:v>
                </c:pt>
                <c:pt idx="1697">
                  <c:v>5601.09</c:v>
                </c:pt>
                <c:pt idx="1698">
                  <c:v>5650.33</c:v>
                </c:pt>
                <c:pt idx="1699">
                  <c:v>5663.14</c:v>
                </c:pt>
                <c:pt idx="1700">
                  <c:v>5695.77</c:v>
                </c:pt>
                <c:pt idx="1701">
                  <c:v>5721.55</c:v>
                </c:pt>
                <c:pt idx="1702">
                  <c:v>5747.58</c:v>
                </c:pt>
                <c:pt idx="1703">
                  <c:v>5764.77</c:v>
                </c:pt>
                <c:pt idx="1704">
                  <c:v>5759.53</c:v>
                </c:pt>
                <c:pt idx="1705">
                  <c:v>5768.85</c:v>
                </c:pt>
                <c:pt idx="1706">
                  <c:v>5748.33</c:v>
                </c:pt>
                <c:pt idx="1707">
                  <c:v>5723.83</c:v>
                </c:pt>
                <c:pt idx="1708">
                  <c:v>5666.13</c:v>
                </c:pt>
                <c:pt idx="1709">
                  <c:v>5641.16</c:v>
                </c:pt>
                <c:pt idx="1710">
                  <c:v>5590.15</c:v>
                </c:pt>
                <c:pt idx="1711">
                  <c:v>5573.77</c:v>
                </c:pt>
                <c:pt idx="1712">
                  <c:v>5533.14</c:v>
                </c:pt>
                <c:pt idx="1713">
                  <c:v>5536.71</c:v>
                </c:pt>
                <c:pt idx="1714">
                  <c:v>5518.24</c:v>
                </c:pt>
                <c:pt idx="1715">
                  <c:v>5525.63</c:v>
                </c:pt>
                <c:pt idx="1716">
                  <c:v>5527.23</c:v>
                </c:pt>
                <c:pt idx="1717">
                  <c:v>5524.89</c:v>
                </c:pt>
                <c:pt idx="1718">
                  <c:v>5523.19</c:v>
                </c:pt>
                <c:pt idx="1719">
                  <c:v>5552.52</c:v>
                </c:pt>
                <c:pt idx="1720">
                  <c:v>5564.96</c:v>
                </c:pt>
                <c:pt idx="1721">
                  <c:v>5565.34</c:v>
                </c:pt>
                <c:pt idx="1722">
                  <c:v>5596.17</c:v>
                </c:pt>
                <c:pt idx="1723">
                  <c:v>5608.13</c:v>
                </c:pt>
                <c:pt idx="1724">
                  <c:v>5636.89</c:v>
                </c:pt>
                <c:pt idx="1725">
                  <c:v>5611.78</c:v>
                </c:pt>
                <c:pt idx="1726">
                  <c:v>5637.57</c:v>
                </c:pt>
                <c:pt idx="1727">
                  <c:v>5640.18</c:v>
                </c:pt>
                <c:pt idx="1728">
                  <c:v>5681.55</c:v>
                </c:pt>
                <c:pt idx="1729">
                  <c:v>5683.92</c:v>
                </c:pt>
                <c:pt idx="1730">
                  <c:v>5699.16</c:v>
                </c:pt>
                <c:pt idx="1731">
                  <c:v>5708.43</c:v>
                </c:pt>
                <c:pt idx="1732">
                  <c:v>5715.37</c:v>
                </c:pt>
                <c:pt idx="1733">
                  <c:v>5717.37</c:v>
                </c:pt>
                <c:pt idx="1734">
                  <c:v>5735.17</c:v>
                </c:pt>
                <c:pt idx="1735">
                  <c:v>5746.84</c:v>
                </c:pt>
                <c:pt idx="1736">
                  <c:v>5763.73</c:v>
                </c:pt>
                <c:pt idx="1737">
                  <c:v>5774.42</c:v>
                </c:pt>
                <c:pt idx="1738">
                  <c:v>5784.54</c:v>
                </c:pt>
                <c:pt idx="1739">
                  <c:v>5810.67</c:v>
                </c:pt>
                <c:pt idx="1740">
                  <c:v>5805.55</c:v>
                </c:pt>
                <c:pt idx="1741">
                  <c:v>5838.88</c:v>
                </c:pt>
                <c:pt idx="1742">
                  <c:v>5845.65</c:v>
                </c:pt>
                <c:pt idx="1743">
                  <c:v>5925.35</c:v>
                </c:pt>
                <c:pt idx="1744">
                  <c:v>5938.33</c:v>
                </c:pt>
                <c:pt idx="1745">
                  <c:v>5981.38</c:v>
                </c:pt>
                <c:pt idx="1746">
                  <c:v>5938.11</c:v>
                </c:pt>
                <c:pt idx="1747">
                  <c:v>6005.79</c:v>
                </c:pt>
                <c:pt idx="1748">
                  <c:v>5997.88</c:v>
                </c:pt>
                <c:pt idx="1749">
                  <c:v>5989.87</c:v>
                </c:pt>
                <c:pt idx="1750">
                  <c:v>6009.06</c:v>
                </c:pt>
                <c:pt idx="1751">
                  <c:v>5990.43</c:v>
                </c:pt>
                <c:pt idx="1752">
                  <c:v>5988.27</c:v>
                </c:pt>
                <c:pt idx="1753">
                  <c:v>5954.08</c:v>
                </c:pt>
                <c:pt idx="1754">
                  <c:v>5965.89</c:v>
                </c:pt>
                <c:pt idx="1755">
                  <c:v>5952.42</c:v>
                </c:pt>
                <c:pt idx="1756">
                  <c:v>6008.99</c:v>
                </c:pt>
                <c:pt idx="1757">
                  <c:v>5988.63</c:v>
                </c:pt>
                <c:pt idx="1758">
                  <c:v>6024.39</c:v>
                </c:pt>
                <c:pt idx="1759">
                  <c:v>6024.42</c:v>
                </c:pt>
                <c:pt idx="1760">
                  <c:v>6022.42</c:v>
                </c:pt>
                <c:pt idx="1761">
                  <c:v>6085.26</c:v>
                </c:pt>
                <c:pt idx="1762">
                  <c:v>6443.59</c:v>
                </c:pt>
                <c:pt idx="1763">
                  <c:v>7068.55</c:v>
                </c:pt>
                <c:pt idx="1764">
                  <c:v>7376.99</c:v>
                </c:pt>
                <c:pt idx="1765">
                  <c:v>6842.86</c:v>
                </c:pt>
                <c:pt idx="1766">
                  <c:v>6077.39</c:v>
                </c:pt>
                <c:pt idx="1767">
                  <c:v>5976.38</c:v>
                </c:pt>
                <c:pt idx="1768">
                  <c:v>5864.04</c:v>
                </c:pt>
                <c:pt idx="1769">
                  <c:v>5972.85</c:v>
                </c:pt>
                <c:pt idx="1770">
                  <c:v>6094.15</c:v>
                </c:pt>
                <c:pt idx="1771">
                  <c:v>6193.19</c:v>
                </c:pt>
                <c:pt idx="1772">
                  <c:v>6174.48</c:v>
                </c:pt>
                <c:pt idx="1773">
                  <c:v>6217.57</c:v>
                </c:pt>
                <c:pt idx="1774">
                  <c:v>6215.12</c:v>
                </c:pt>
                <c:pt idx="1775">
                  <c:v>6255.31</c:v>
                </c:pt>
                <c:pt idx="1776">
                  <c:v>6241.51</c:v>
                </c:pt>
                <c:pt idx="1777">
                  <c:v>6267.85</c:v>
                </c:pt>
                <c:pt idx="1778">
                  <c:v>6259.07</c:v>
                </c:pt>
                <c:pt idx="1779">
                  <c:v>6291.72</c:v>
                </c:pt>
                <c:pt idx="1780">
                  <c:v>6291.14</c:v>
                </c:pt>
                <c:pt idx="1781">
                  <c:v>6316.18</c:v>
                </c:pt>
                <c:pt idx="1782">
                  <c:v>6334.54</c:v>
                </c:pt>
                <c:pt idx="1783">
                  <c:v>6347.13</c:v>
                </c:pt>
                <c:pt idx="1784">
                  <c:v>6364.92</c:v>
                </c:pt>
                <c:pt idx="1785">
                  <c:v>6371.57</c:v>
                </c:pt>
                <c:pt idx="1786">
                  <c:v>6410.43</c:v>
                </c:pt>
                <c:pt idx="1787">
                  <c:v>6418.3</c:v>
                </c:pt>
                <c:pt idx="1788">
                  <c:v>6441.83</c:v>
                </c:pt>
                <c:pt idx="1789">
                  <c:v>6450.7</c:v>
                </c:pt>
                <c:pt idx="1790">
                  <c:v>6476.72</c:v>
                </c:pt>
                <c:pt idx="1791">
                  <c:v>6456.54</c:v>
                </c:pt>
                <c:pt idx="1792">
                  <c:v>6469.35</c:v>
                </c:pt>
                <c:pt idx="1793">
                  <c:v>6434.56</c:v>
                </c:pt>
                <c:pt idx="1794">
                  <c:v>6454.3</c:v>
                </c:pt>
                <c:pt idx="1795">
                  <c:v>6396.04</c:v>
                </c:pt>
                <c:pt idx="1796">
                  <c:v>6343.81</c:v>
                </c:pt>
                <c:pt idx="1797">
                  <c:v>6285.09</c:v>
                </c:pt>
                <c:pt idx="1798">
                  <c:v>6211.47</c:v>
                </c:pt>
                <c:pt idx="1799">
                  <c:v>6157.25</c:v>
                </c:pt>
                <c:pt idx="1800">
                  <c:v>6111.56</c:v>
                </c:pt>
                <c:pt idx="1801">
                  <c:v>6075.32</c:v>
                </c:pt>
                <c:pt idx="1802">
                  <c:v>6032.17</c:v>
                </c:pt>
                <c:pt idx="1803">
                  <c:v>6017.6</c:v>
                </c:pt>
                <c:pt idx="1804">
                  <c:v>5960.12</c:v>
                </c:pt>
                <c:pt idx="1805">
                  <c:v>5971.52</c:v>
                </c:pt>
                <c:pt idx="1806">
                  <c:v>5927.69</c:v>
                </c:pt>
                <c:pt idx="1807">
                  <c:v>5920.45</c:v>
                </c:pt>
                <c:pt idx="1808">
                  <c:v>5883.85</c:v>
                </c:pt>
                <c:pt idx="1809">
                  <c:v>5892.35</c:v>
                </c:pt>
                <c:pt idx="1810">
                  <c:v>5849.65</c:v>
                </c:pt>
                <c:pt idx="1811">
                  <c:v>5844.9</c:v>
                </c:pt>
                <c:pt idx="1812">
                  <c:v>5817.85</c:v>
                </c:pt>
                <c:pt idx="1813">
                  <c:v>5801.38</c:v>
                </c:pt>
                <c:pt idx="1814">
                  <c:v>5781.56</c:v>
                </c:pt>
                <c:pt idx="1815">
                  <c:v>5757.76</c:v>
                </c:pt>
                <c:pt idx="1816">
                  <c:v>5748.55</c:v>
                </c:pt>
                <c:pt idx="1817">
                  <c:v>5711.66</c:v>
                </c:pt>
                <c:pt idx="1818">
                  <c:v>5719.73</c:v>
                </c:pt>
              </c:numCache>
            </c:numRef>
          </c:yVal>
          <c:smooth val="1"/>
          <c:extLst>
            <c:ext xmlns:c16="http://schemas.microsoft.com/office/drawing/2014/chart" uri="{C3380CC4-5D6E-409C-BE32-E72D297353CC}">
              <c16:uniqueId val="{00000000-E072-49B5-883F-1EE8B5EFB0D1}"/>
            </c:ext>
          </c:extLst>
        </c:ser>
        <c:dLbls>
          <c:showLegendKey val="0"/>
          <c:showVal val="0"/>
          <c:showCatName val="0"/>
          <c:showSerName val="0"/>
          <c:showPercent val="0"/>
          <c:showBubbleSize val="0"/>
        </c:dLbls>
        <c:axId val="448237472"/>
        <c:axId val="448233552"/>
      </c:scatterChart>
      <c:valAx>
        <c:axId val="448237472"/>
        <c:scaling>
          <c:orientation val="minMax"/>
          <c:max val="11"/>
          <c:min val="3"/>
        </c:scaling>
        <c:delete val="1"/>
        <c:axPos val="b"/>
        <c:numFmt formatCode="General" sourceLinked="1"/>
        <c:majorTickMark val="none"/>
        <c:minorTickMark val="none"/>
        <c:tickLblPos val="nextTo"/>
        <c:crossAx val="448233552"/>
        <c:crossesAt val="-1000000"/>
        <c:crossBetween val="midCat"/>
      </c:valAx>
      <c:valAx>
        <c:axId val="448233552"/>
        <c:scaling>
          <c:orientation val="minMax"/>
          <c:max val="7000"/>
          <c:min val="5000"/>
        </c:scaling>
        <c:delete val="1"/>
        <c:axPos val="l"/>
        <c:numFmt formatCode="General" sourceLinked="1"/>
        <c:majorTickMark val="none"/>
        <c:minorTickMark val="none"/>
        <c:tickLblPos val="none"/>
        <c:crossAx val="448237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kitamura_DISCRIM_0_20190716_112!$B$1</c:f>
              <c:strCache>
                <c:ptCount val="1"/>
                <c:pt idx="0">
                  <c:v>心拍</c:v>
                </c:pt>
              </c:strCache>
            </c:strRef>
          </c:tx>
          <c:spPr>
            <a:ln w="19050" cap="rnd">
              <a:solidFill>
                <a:schemeClr val="accent1"/>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kitamura_DISCRIM_0_20190716_112!$B$2:$B$1820</c:f>
              <c:numCache>
                <c:formatCode>General</c:formatCode>
                <c:ptCount val="1819"/>
                <c:pt idx="0">
                  <c:v>4903.28</c:v>
                </c:pt>
                <c:pt idx="1">
                  <c:v>5567.22</c:v>
                </c:pt>
                <c:pt idx="2">
                  <c:v>5544.58</c:v>
                </c:pt>
                <c:pt idx="3">
                  <c:v>5578.58</c:v>
                </c:pt>
                <c:pt idx="4">
                  <c:v>5556.47</c:v>
                </c:pt>
                <c:pt idx="5">
                  <c:v>5586.46</c:v>
                </c:pt>
                <c:pt idx="6">
                  <c:v>5567.19</c:v>
                </c:pt>
                <c:pt idx="7">
                  <c:v>5599.42</c:v>
                </c:pt>
                <c:pt idx="8">
                  <c:v>5590.74</c:v>
                </c:pt>
                <c:pt idx="9">
                  <c:v>5627.56</c:v>
                </c:pt>
                <c:pt idx="10">
                  <c:v>5619.78</c:v>
                </c:pt>
                <c:pt idx="11">
                  <c:v>5644.59</c:v>
                </c:pt>
                <c:pt idx="12">
                  <c:v>5665.07</c:v>
                </c:pt>
                <c:pt idx="13">
                  <c:v>5677.21</c:v>
                </c:pt>
                <c:pt idx="14">
                  <c:v>5711.07</c:v>
                </c:pt>
                <c:pt idx="15">
                  <c:v>5728.02</c:v>
                </c:pt>
                <c:pt idx="16">
                  <c:v>5760.57</c:v>
                </c:pt>
                <c:pt idx="17">
                  <c:v>5757.5</c:v>
                </c:pt>
                <c:pt idx="18">
                  <c:v>5805.44</c:v>
                </c:pt>
                <c:pt idx="19">
                  <c:v>5786.19</c:v>
                </c:pt>
                <c:pt idx="20">
                  <c:v>5830.76</c:v>
                </c:pt>
                <c:pt idx="21">
                  <c:v>5809.13</c:v>
                </c:pt>
                <c:pt idx="22">
                  <c:v>5831.62</c:v>
                </c:pt>
                <c:pt idx="23">
                  <c:v>5783.66</c:v>
                </c:pt>
                <c:pt idx="24">
                  <c:v>5785</c:v>
                </c:pt>
                <c:pt idx="25">
                  <c:v>5714.52</c:v>
                </c:pt>
                <c:pt idx="26">
                  <c:v>5675.16</c:v>
                </c:pt>
                <c:pt idx="27">
                  <c:v>5620.49</c:v>
                </c:pt>
                <c:pt idx="28">
                  <c:v>5589.25</c:v>
                </c:pt>
                <c:pt idx="29">
                  <c:v>5568.77</c:v>
                </c:pt>
                <c:pt idx="30">
                  <c:v>5531.57</c:v>
                </c:pt>
                <c:pt idx="31">
                  <c:v>5536.16</c:v>
                </c:pt>
                <c:pt idx="32">
                  <c:v>5506.92</c:v>
                </c:pt>
                <c:pt idx="33">
                  <c:v>5521.21</c:v>
                </c:pt>
                <c:pt idx="34">
                  <c:v>5487.23</c:v>
                </c:pt>
                <c:pt idx="35">
                  <c:v>5514.75</c:v>
                </c:pt>
                <c:pt idx="36">
                  <c:v>5481.63</c:v>
                </c:pt>
                <c:pt idx="37">
                  <c:v>5508.16</c:v>
                </c:pt>
                <c:pt idx="38">
                  <c:v>5485.4</c:v>
                </c:pt>
                <c:pt idx="39">
                  <c:v>5515.54</c:v>
                </c:pt>
                <c:pt idx="40">
                  <c:v>5499.75</c:v>
                </c:pt>
                <c:pt idx="41">
                  <c:v>5521.06</c:v>
                </c:pt>
                <c:pt idx="42">
                  <c:v>5510.28</c:v>
                </c:pt>
                <c:pt idx="43">
                  <c:v>5519.83</c:v>
                </c:pt>
                <c:pt idx="44">
                  <c:v>5509.2</c:v>
                </c:pt>
                <c:pt idx="45">
                  <c:v>5494.35</c:v>
                </c:pt>
                <c:pt idx="46">
                  <c:v>5515.94</c:v>
                </c:pt>
                <c:pt idx="47">
                  <c:v>5501.96</c:v>
                </c:pt>
                <c:pt idx="48">
                  <c:v>5511.05</c:v>
                </c:pt>
                <c:pt idx="49">
                  <c:v>5495.92</c:v>
                </c:pt>
                <c:pt idx="50">
                  <c:v>5522</c:v>
                </c:pt>
                <c:pt idx="51">
                  <c:v>5487.39</c:v>
                </c:pt>
                <c:pt idx="52">
                  <c:v>5511.6</c:v>
                </c:pt>
                <c:pt idx="53">
                  <c:v>5476.07</c:v>
                </c:pt>
                <c:pt idx="54">
                  <c:v>5495</c:v>
                </c:pt>
                <c:pt idx="55">
                  <c:v>5490.51</c:v>
                </c:pt>
                <c:pt idx="56">
                  <c:v>5549.6</c:v>
                </c:pt>
                <c:pt idx="57">
                  <c:v>5545.38</c:v>
                </c:pt>
                <c:pt idx="58">
                  <c:v>5539.91</c:v>
                </c:pt>
                <c:pt idx="59">
                  <c:v>5525.95</c:v>
                </c:pt>
                <c:pt idx="60">
                  <c:v>5559.14</c:v>
                </c:pt>
                <c:pt idx="61">
                  <c:v>5527.34</c:v>
                </c:pt>
                <c:pt idx="62">
                  <c:v>5505.2</c:v>
                </c:pt>
                <c:pt idx="63">
                  <c:v>5482.51</c:v>
                </c:pt>
                <c:pt idx="64">
                  <c:v>5459.05</c:v>
                </c:pt>
                <c:pt idx="65">
                  <c:v>5426.62</c:v>
                </c:pt>
                <c:pt idx="66">
                  <c:v>5414.15</c:v>
                </c:pt>
                <c:pt idx="67">
                  <c:v>5433.39</c:v>
                </c:pt>
                <c:pt idx="68">
                  <c:v>5412.09</c:v>
                </c:pt>
                <c:pt idx="69">
                  <c:v>5438.51</c:v>
                </c:pt>
                <c:pt idx="70">
                  <c:v>5423.96</c:v>
                </c:pt>
                <c:pt idx="71">
                  <c:v>5430.65</c:v>
                </c:pt>
                <c:pt idx="72">
                  <c:v>5390.59</c:v>
                </c:pt>
                <c:pt idx="73">
                  <c:v>5405.6</c:v>
                </c:pt>
                <c:pt idx="74">
                  <c:v>5590.26</c:v>
                </c:pt>
                <c:pt idx="75">
                  <c:v>6142.68</c:v>
                </c:pt>
                <c:pt idx="76">
                  <c:v>6616.77</c:v>
                </c:pt>
                <c:pt idx="77">
                  <c:v>6496.13</c:v>
                </c:pt>
                <c:pt idx="78">
                  <c:v>5633.9</c:v>
                </c:pt>
                <c:pt idx="79">
                  <c:v>5303.16</c:v>
                </c:pt>
                <c:pt idx="80">
                  <c:v>5189.97</c:v>
                </c:pt>
                <c:pt idx="81">
                  <c:v>5134.3900000000003</c:v>
                </c:pt>
                <c:pt idx="82">
                  <c:v>5264.14</c:v>
                </c:pt>
                <c:pt idx="83">
                  <c:v>5347.43</c:v>
                </c:pt>
                <c:pt idx="84">
                  <c:v>5398.33</c:v>
                </c:pt>
                <c:pt idx="85">
                  <c:v>5399.82</c:v>
                </c:pt>
                <c:pt idx="86">
                  <c:v>5432.38</c:v>
                </c:pt>
                <c:pt idx="87">
                  <c:v>5426.54</c:v>
                </c:pt>
                <c:pt idx="88">
                  <c:v>5448.84</c:v>
                </c:pt>
                <c:pt idx="89">
                  <c:v>5445.06</c:v>
                </c:pt>
                <c:pt idx="90">
                  <c:v>5476.07</c:v>
                </c:pt>
                <c:pt idx="91">
                  <c:v>5481.8</c:v>
                </c:pt>
                <c:pt idx="92">
                  <c:v>5503.81</c:v>
                </c:pt>
                <c:pt idx="93">
                  <c:v>5517.27</c:v>
                </c:pt>
                <c:pt idx="94">
                  <c:v>5534.47</c:v>
                </c:pt>
                <c:pt idx="95">
                  <c:v>5554.01</c:v>
                </c:pt>
                <c:pt idx="96">
                  <c:v>5569.89</c:v>
                </c:pt>
                <c:pt idx="97">
                  <c:v>5597</c:v>
                </c:pt>
                <c:pt idx="98">
                  <c:v>5607.88</c:v>
                </c:pt>
                <c:pt idx="99">
                  <c:v>5644.96</c:v>
                </c:pt>
                <c:pt idx="100">
                  <c:v>5653.54</c:v>
                </c:pt>
                <c:pt idx="101">
                  <c:v>5690.28</c:v>
                </c:pt>
                <c:pt idx="102">
                  <c:v>5691.13</c:v>
                </c:pt>
                <c:pt idx="103">
                  <c:v>5715.03</c:v>
                </c:pt>
                <c:pt idx="104">
                  <c:v>5701.33</c:v>
                </c:pt>
                <c:pt idx="105">
                  <c:v>5719.9</c:v>
                </c:pt>
                <c:pt idx="106">
                  <c:v>5702.2</c:v>
                </c:pt>
                <c:pt idx="107">
                  <c:v>5686.94</c:v>
                </c:pt>
                <c:pt idx="108">
                  <c:v>5655.87</c:v>
                </c:pt>
                <c:pt idx="109">
                  <c:v>5611.7</c:v>
                </c:pt>
                <c:pt idx="110">
                  <c:v>5569.85</c:v>
                </c:pt>
                <c:pt idx="111">
                  <c:v>5515.02</c:v>
                </c:pt>
                <c:pt idx="112">
                  <c:v>5491.94</c:v>
                </c:pt>
                <c:pt idx="113">
                  <c:v>5458.12</c:v>
                </c:pt>
                <c:pt idx="114">
                  <c:v>5453.05</c:v>
                </c:pt>
                <c:pt idx="115">
                  <c:v>5429.65</c:v>
                </c:pt>
                <c:pt idx="116">
                  <c:v>5437.72</c:v>
                </c:pt>
                <c:pt idx="117">
                  <c:v>5415.79</c:v>
                </c:pt>
                <c:pt idx="118">
                  <c:v>5424.35</c:v>
                </c:pt>
                <c:pt idx="119">
                  <c:v>5402.8</c:v>
                </c:pt>
                <c:pt idx="120">
                  <c:v>5416.32</c:v>
                </c:pt>
                <c:pt idx="121">
                  <c:v>5401.72</c:v>
                </c:pt>
                <c:pt idx="122">
                  <c:v>5413.08</c:v>
                </c:pt>
                <c:pt idx="123">
                  <c:v>5406.63</c:v>
                </c:pt>
                <c:pt idx="124">
                  <c:v>5413.11</c:v>
                </c:pt>
                <c:pt idx="125">
                  <c:v>5415.32</c:v>
                </c:pt>
                <c:pt idx="126">
                  <c:v>5411.9</c:v>
                </c:pt>
                <c:pt idx="127">
                  <c:v>5417.93</c:v>
                </c:pt>
                <c:pt idx="128">
                  <c:v>5402.38</c:v>
                </c:pt>
                <c:pt idx="129">
                  <c:v>5417.78</c:v>
                </c:pt>
                <c:pt idx="130">
                  <c:v>5398.08</c:v>
                </c:pt>
                <c:pt idx="131">
                  <c:v>5395.06</c:v>
                </c:pt>
                <c:pt idx="132">
                  <c:v>5376.93</c:v>
                </c:pt>
                <c:pt idx="133">
                  <c:v>5393.8</c:v>
                </c:pt>
                <c:pt idx="134">
                  <c:v>5369.16</c:v>
                </c:pt>
                <c:pt idx="135">
                  <c:v>5370.29</c:v>
                </c:pt>
                <c:pt idx="136">
                  <c:v>5351.85</c:v>
                </c:pt>
                <c:pt idx="137">
                  <c:v>5354.06</c:v>
                </c:pt>
                <c:pt idx="138">
                  <c:v>5345.33</c:v>
                </c:pt>
                <c:pt idx="139">
                  <c:v>5376.44</c:v>
                </c:pt>
                <c:pt idx="140">
                  <c:v>5403.91</c:v>
                </c:pt>
                <c:pt idx="141">
                  <c:v>5411.85</c:v>
                </c:pt>
                <c:pt idx="142">
                  <c:v>5373.78</c:v>
                </c:pt>
                <c:pt idx="143">
                  <c:v>5392.24</c:v>
                </c:pt>
                <c:pt idx="144">
                  <c:v>5400.56</c:v>
                </c:pt>
                <c:pt idx="145">
                  <c:v>5363.96</c:v>
                </c:pt>
                <c:pt idx="146">
                  <c:v>5364.4</c:v>
                </c:pt>
                <c:pt idx="147">
                  <c:v>5319.04</c:v>
                </c:pt>
                <c:pt idx="148">
                  <c:v>5300.68</c:v>
                </c:pt>
                <c:pt idx="149">
                  <c:v>5239.66</c:v>
                </c:pt>
                <c:pt idx="150">
                  <c:v>5250.21</c:v>
                </c:pt>
                <c:pt idx="151">
                  <c:v>5228.2700000000004</c:v>
                </c:pt>
                <c:pt idx="152">
                  <c:v>5235.24</c:v>
                </c:pt>
                <c:pt idx="153">
                  <c:v>5219.43</c:v>
                </c:pt>
                <c:pt idx="154">
                  <c:v>5225.72</c:v>
                </c:pt>
                <c:pt idx="155">
                  <c:v>5213.66</c:v>
                </c:pt>
                <c:pt idx="156">
                  <c:v>5185.3999999999996</c:v>
                </c:pt>
                <c:pt idx="157">
                  <c:v>5233.83</c:v>
                </c:pt>
                <c:pt idx="158">
                  <c:v>5496.27</c:v>
                </c:pt>
                <c:pt idx="159">
                  <c:v>6159.67</c:v>
                </c:pt>
                <c:pt idx="160">
                  <c:v>6502.69</c:v>
                </c:pt>
                <c:pt idx="161">
                  <c:v>6093.54</c:v>
                </c:pt>
                <c:pt idx="162">
                  <c:v>5188.22</c:v>
                </c:pt>
                <c:pt idx="163">
                  <c:v>5026.91</c:v>
                </c:pt>
                <c:pt idx="164">
                  <c:v>4908.1000000000004</c:v>
                </c:pt>
                <c:pt idx="165">
                  <c:v>4996.71</c:v>
                </c:pt>
                <c:pt idx="166">
                  <c:v>5104.76</c:v>
                </c:pt>
                <c:pt idx="167">
                  <c:v>5174.62</c:v>
                </c:pt>
                <c:pt idx="168">
                  <c:v>5174.38</c:v>
                </c:pt>
                <c:pt idx="169">
                  <c:v>5188.41</c:v>
                </c:pt>
                <c:pt idx="170">
                  <c:v>5176.82</c:v>
                </c:pt>
                <c:pt idx="171">
                  <c:v>5189.4399999999996</c:v>
                </c:pt>
                <c:pt idx="172">
                  <c:v>5191.97</c:v>
                </c:pt>
                <c:pt idx="173">
                  <c:v>5197.09</c:v>
                </c:pt>
                <c:pt idx="174">
                  <c:v>5204.6000000000004</c:v>
                </c:pt>
                <c:pt idx="175">
                  <c:v>5206.88</c:v>
                </c:pt>
                <c:pt idx="176">
                  <c:v>5216.6899999999996</c:v>
                </c:pt>
                <c:pt idx="177">
                  <c:v>5210.84</c:v>
                </c:pt>
                <c:pt idx="178">
                  <c:v>5233.8500000000004</c:v>
                </c:pt>
                <c:pt idx="179">
                  <c:v>5236.3999999999996</c:v>
                </c:pt>
                <c:pt idx="180">
                  <c:v>5268.82</c:v>
                </c:pt>
                <c:pt idx="181">
                  <c:v>5274.9</c:v>
                </c:pt>
                <c:pt idx="182">
                  <c:v>5312.65</c:v>
                </c:pt>
                <c:pt idx="183">
                  <c:v>5322.12</c:v>
                </c:pt>
                <c:pt idx="184">
                  <c:v>5347.68</c:v>
                </c:pt>
                <c:pt idx="185">
                  <c:v>5355.26</c:v>
                </c:pt>
                <c:pt idx="186">
                  <c:v>5374.86</c:v>
                </c:pt>
                <c:pt idx="187">
                  <c:v>5377.48</c:v>
                </c:pt>
                <c:pt idx="188">
                  <c:v>5383.69</c:v>
                </c:pt>
                <c:pt idx="189">
                  <c:v>5380.1</c:v>
                </c:pt>
                <c:pt idx="190">
                  <c:v>5363.02</c:v>
                </c:pt>
                <c:pt idx="191">
                  <c:v>5335.42</c:v>
                </c:pt>
                <c:pt idx="192">
                  <c:v>5276.5</c:v>
                </c:pt>
                <c:pt idx="193">
                  <c:v>5231.68</c:v>
                </c:pt>
                <c:pt idx="194">
                  <c:v>5168.8999999999996</c:v>
                </c:pt>
                <c:pt idx="195">
                  <c:v>5131.6899999999996</c:v>
                </c:pt>
                <c:pt idx="196">
                  <c:v>5081.5200000000004</c:v>
                </c:pt>
                <c:pt idx="197">
                  <c:v>5067.55</c:v>
                </c:pt>
                <c:pt idx="198">
                  <c:v>5030.74</c:v>
                </c:pt>
                <c:pt idx="199">
                  <c:v>5019.29</c:v>
                </c:pt>
                <c:pt idx="200">
                  <c:v>4996.97</c:v>
                </c:pt>
                <c:pt idx="201">
                  <c:v>5001.01</c:v>
                </c:pt>
                <c:pt idx="202">
                  <c:v>4980.82</c:v>
                </c:pt>
                <c:pt idx="203">
                  <c:v>4979.7700000000004</c:v>
                </c:pt>
                <c:pt idx="204">
                  <c:v>4970.71</c:v>
                </c:pt>
                <c:pt idx="205">
                  <c:v>4973.97</c:v>
                </c:pt>
                <c:pt idx="206">
                  <c:v>4975.25</c:v>
                </c:pt>
                <c:pt idx="207">
                  <c:v>4970.9399999999996</c:v>
                </c:pt>
                <c:pt idx="208">
                  <c:v>4979.21</c:v>
                </c:pt>
                <c:pt idx="209">
                  <c:v>4969.3500000000004</c:v>
                </c:pt>
                <c:pt idx="210">
                  <c:v>4982.63</c:v>
                </c:pt>
                <c:pt idx="211">
                  <c:v>4968.32</c:v>
                </c:pt>
                <c:pt idx="212">
                  <c:v>4984.9399999999996</c:v>
                </c:pt>
                <c:pt idx="213">
                  <c:v>4966.59</c:v>
                </c:pt>
                <c:pt idx="214">
                  <c:v>4980.05</c:v>
                </c:pt>
                <c:pt idx="215">
                  <c:v>4971.2</c:v>
                </c:pt>
                <c:pt idx="216">
                  <c:v>4979.04</c:v>
                </c:pt>
                <c:pt idx="217">
                  <c:v>4968.78</c:v>
                </c:pt>
                <c:pt idx="218">
                  <c:v>4974.74</c:v>
                </c:pt>
                <c:pt idx="219">
                  <c:v>4960.6899999999996</c:v>
                </c:pt>
                <c:pt idx="220">
                  <c:v>4951.9799999999996</c:v>
                </c:pt>
                <c:pt idx="221">
                  <c:v>4946.4799999999996</c:v>
                </c:pt>
                <c:pt idx="222">
                  <c:v>4957.12</c:v>
                </c:pt>
                <c:pt idx="223">
                  <c:v>4960.8500000000004</c:v>
                </c:pt>
                <c:pt idx="224">
                  <c:v>4994.8599999999997</c:v>
                </c:pt>
                <c:pt idx="225">
                  <c:v>5039.7700000000004</c:v>
                </c:pt>
                <c:pt idx="226">
                  <c:v>5036.6499999999996</c:v>
                </c:pt>
                <c:pt idx="227">
                  <c:v>5009</c:v>
                </c:pt>
                <c:pt idx="228">
                  <c:v>5022.68</c:v>
                </c:pt>
                <c:pt idx="229">
                  <c:v>5039.79</c:v>
                </c:pt>
                <c:pt idx="230">
                  <c:v>4996.76</c:v>
                </c:pt>
                <c:pt idx="231">
                  <c:v>4997.62</c:v>
                </c:pt>
                <c:pt idx="232">
                  <c:v>4949.8599999999997</c:v>
                </c:pt>
                <c:pt idx="233">
                  <c:v>4929.67</c:v>
                </c:pt>
                <c:pt idx="234">
                  <c:v>4878.84</c:v>
                </c:pt>
                <c:pt idx="235">
                  <c:v>4882.16</c:v>
                </c:pt>
                <c:pt idx="236">
                  <c:v>4875.5</c:v>
                </c:pt>
                <c:pt idx="237">
                  <c:v>4873.66</c:v>
                </c:pt>
                <c:pt idx="238">
                  <c:v>4871.66</c:v>
                </c:pt>
                <c:pt idx="239">
                  <c:v>4873.87</c:v>
                </c:pt>
                <c:pt idx="240">
                  <c:v>4873.8500000000004</c:v>
                </c:pt>
                <c:pt idx="241">
                  <c:v>4830.96</c:v>
                </c:pt>
                <c:pt idx="242">
                  <c:v>4877.0600000000004</c:v>
                </c:pt>
                <c:pt idx="243">
                  <c:v>5140.4399999999996</c:v>
                </c:pt>
                <c:pt idx="244">
                  <c:v>5843.08</c:v>
                </c:pt>
                <c:pt idx="245">
                  <c:v>6194.49</c:v>
                </c:pt>
                <c:pt idx="246">
                  <c:v>5787.4</c:v>
                </c:pt>
                <c:pt idx="247">
                  <c:v>4859.6499999999996</c:v>
                </c:pt>
                <c:pt idx="248">
                  <c:v>4686.87</c:v>
                </c:pt>
                <c:pt idx="249">
                  <c:v>4587.74</c:v>
                </c:pt>
                <c:pt idx="250">
                  <c:v>4686.22</c:v>
                </c:pt>
                <c:pt idx="251">
                  <c:v>4810.3900000000003</c:v>
                </c:pt>
                <c:pt idx="252">
                  <c:v>4871.79</c:v>
                </c:pt>
                <c:pt idx="253">
                  <c:v>4881.08</c:v>
                </c:pt>
                <c:pt idx="254">
                  <c:v>4891.46</c:v>
                </c:pt>
                <c:pt idx="255">
                  <c:v>4902.49</c:v>
                </c:pt>
                <c:pt idx="256">
                  <c:v>4911.45</c:v>
                </c:pt>
                <c:pt idx="257">
                  <c:v>4931.4399999999996</c:v>
                </c:pt>
                <c:pt idx="258">
                  <c:v>4926.04</c:v>
                </c:pt>
                <c:pt idx="259">
                  <c:v>4951.59</c:v>
                </c:pt>
                <c:pt idx="260">
                  <c:v>4960.32</c:v>
                </c:pt>
                <c:pt idx="261">
                  <c:v>4989.43</c:v>
                </c:pt>
                <c:pt idx="262">
                  <c:v>4992.8999999999996</c:v>
                </c:pt>
                <c:pt idx="263">
                  <c:v>5029.9399999999996</c:v>
                </c:pt>
                <c:pt idx="264">
                  <c:v>5041.63</c:v>
                </c:pt>
                <c:pt idx="265">
                  <c:v>5071.84</c:v>
                </c:pt>
                <c:pt idx="266">
                  <c:v>5096.8599999999997</c:v>
                </c:pt>
                <c:pt idx="267">
                  <c:v>5142.04</c:v>
                </c:pt>
                <c:pt idx="268">
                  <c:v>5172.3500000000004</c:v>
                </c:pt>
                <c:pt idx="269">
                  <c:v>5202.7</c:v>
                </c:pt>
                <c:pt idx="270">
                  <c:v>5231.03</c:v>
                </c:pt>
                <c:pt idx="271">
                  <c:v>5257.19</c:v>
                </c:pt>
                <c:pt idx="272">
                  <c:v>5273.79</c:v>
                </c:pt>
                <c:pt idx="273">
                  <c:v>5285.17</c:v>
                </c:pt>
                <c:pt idx="274">
                  <c:v>5306.38</c:v>
                </c:pt>
                <c:pt idx="275">
                  <c:v>5291.88</c:v>
                </c:pt>
                <c:pt idx="276">
                  <c:v>5284.15</c:v>
                </c:pt>
                <c:pt idx="277">
                  <c:v>5232.1000000000004</c:v>
                </c:pt>
                <c:pt idx="278">
                  <c:v>5201.5</c:v>
                </c:pt>
                <c:pt idx="279">
                  <c:v>5154.99</c:v>
                </c:pt>
                <c:pt idx="280">
                  <c:v>5134.41</c:v>
                </c:pt>
                <c:pt idx="281">
                  <c:v>5088.99</c:v>
                </c:pt>
                <c:pt idx="282">
                  <c:v>5090.1400000000003</c:v>
                </c:pt>
                <c:pt idx="283">
                  <c:v>5075.6000000000004</c:v>
                </c:pt>
                <c:pt idx="284">
                  <c:v>5080.59</c:v>
                </c:pt>
                <c:pt idx="285">
                  <c:v>5069.26</c:v>
                </c:pt>
                <c:pt idx="286">
                  <c:v>5062.4799999999996</c:v>
                </c:pt>
                <c:pt idx="287">
                  <c:v>5078.05</c:v>
                </c:pt>
                <c:pt idx="288">
                  <c:v>5077.8</c:v>
                </c:pt>
                <c:pt idx="289">
                  <c:v>5096.57</c:v>
                </c:pt>
                <c:pt idx="290">
                  <c:v>5104.8</c:v>
                </c:pt>
                <c:pt idx="291">
                  <c:v>5120.18</c:v>
                </c:pt>
                <c:pt idx="292">
                  <c:v>5118.68</c:v>
                </c:pt>
                <c:pt idx="293">
                  <c:v>5137.67</c:v>
                </c:pt>
                <c:pt idx="294">
                  <c:v>5143.3500000000004</c:v>
                </c:pt>
                <c:pt idx="295">
                  <c:v>5162.8</c:v>
                </c:pt>
                <c:pt idx="296">
                  <c:v>5155.24</c:v>
                </c:pt>
                <c:pt idx="297">
                  <c:v>5169.0200000000004</c:v>
                </c:pt>
                <c:pt idx="298">
                  <c:v>5178.6099999999997</c:v>
                </c:pt>
                <c:pt idx="299">
                  <c:v>5190.17</c:v>
                </c:pt>
                <c:pt idx="300">
                  <c:v>5194.97</c:v>
                </c:pt>
                <c:pt idx="301">
                  <c:v>5202</c:v>
                </c:pt>
                <c:pt idx="302">
                  <c:v>5193.16</c:v>
                </c:pt>
                <c:pt idx="303">
                  <c:v>5195.47</c:v>
                </c:pt>
                <c:pt idx="304">
                  <c:v>5214.62</c:v>
                </c:pt>
                <c:pt idx="305">
                  <c:v>5213.7</c:v>
                </c:pt>
                <c:pt idx="306">
                  <c:v>5220.26</c:v>
                </c:pt>
                <c:pt idx="307">
                  <c:v>5231.46</c:v>
                </c:pt>
                <c:pt idx="308">
                  <c:v>5242.72</c:v>
                </c:pt>
                <c:pt idx="309">
                  <c:v>5275.48</c:v>
                </c:pt>
                <c:pt idx="310">
                  <c:v>5323.48</c:v>
                </c:pt>
                <c:pt idx="311">
                  <c:v>5316.78</c:v>
                </c:pt>
                <c:pt idx="312">
                  <c:v>5311.62</c:v>
                </c:pt>
                <c:pt idx="313">
                  <c:v>5327.31</c:v>
                </c:pt>
                <c:pt idx="314">
                  <c:v>5338.76</c:v>
                </c:pt>
                <c:pt idx="315">
                  <c:v>5316.02</c:v>
                </c:pt>
                <c:pt idx="316">
                  <c:v>5309.12</c:v>
                </c:pt>
                <c:pt idx="317">
                  <c:v>5294.17</c:v>
                </c:pt>
                <c:pt idx="318">
                  <c:v>5269.7</c:v>
                </c:pt>
                <c:pt idx="319">
                  <c:v>5248.43</c:v>
                </c:pt>
                <c:pt idx="320">
                  <c:v>5249.25</c:v>
                </c:pt>
                <c:pt idx="321">
                  <c:v>5247.84</c:v>
                </c:pt>
                <c:pt idx="322">
                  <c:v>5255.73</c:v>
                </c:pt>
                <c:pt idx="323">
                  <c:v>5279.27</c:v>
                </c:pt>
                <c:pt idx="324">
                  <c:v>5269.47</c:v>
                </c:pt>
                <c:pt idx="325">
                  <c:v>5281.05</c:v>
                </c:pt>
                <c:pt idx="326">
                  <c:v>5248.78</c:v>
                </c:pt>
                <c:pt idx="327">
                  <c:v>5329.1</c:v>
                </c:pt>
                <c:pt idx="328">
                  <c:v>5613.14</c:v>
                </c:pt>
                <c:pt idx="329">
                  <c:v>6312.48</c:v>
                </c:pt>
                <c:pt idx="330">
                  <c:v>6627.79</c:v>
                </c:pt>
                <c:pt idx="331">
                  <c:v>6129.4</c:v>
                </c:pt>
                <c:pt idx="332">
                  <c:v>5334.59</c:v>
                </c:pt>
                <c:pt idx="333">
                  <c:v>5194.78</c:v>
                </c:pt>
                <c:pt idx="334">
                  <c:v>5077.32</c:v>
                </c:pt>
                <c:pt idx="335">
                  <c:v>5145.42</c:v>
                </c:pt>
                <c:pt idx="336">
                  <c:v>5273.22</c:v>
                </c:pt>
                <c:pt idx="337">
                  <c:v>5342.19</c:v>
                </c:pt>
                <c:pt idx="338">
                  <c:v>5368.85</c:v>
                </c:pt>
                <c:pt idx="339">
                  <c:v>5376.74</c:v>
                </c:pt>
                <c:pt idx="340">
                  <c:v>5402.03</c:v>
                </c:pt>
                <c:pt idx="341">
                  <c:v>5406.24</c:v>
                </c:pt>
                <c:pt idx="342">
                  <c:v>5412.68</c:v>
                </c:pt>
                <c:pt idx="343">
                  <c:v>5418.96</c:v>
                </c:pt>
                <c:pt idx="344">
                  <c:v>5451.8</c:v>
                </c:pt>
                <c:pt idx="345">
                  <c:v>5444.91</c:v>
                </c:pt>
                <c:pt idx="346">
                  <c:v>5490.42</c:v>
                </c:pt>
                <c:pt idx="347">
                  <c:v>5497.04</c:v>
                </c:pt>
                <c:pt idx="348">
                  <c:v>5509.03</c:v>
                </c:pt>
                <c:pt idx="349">
                  <c:v>5530.59</c:v>
                </c:pt>
                <c:pt idx="350">
                  <c:v>5555.28</c:v>
                </c:pt>
                <c:pt idx="351">
                  <c:v>5584.78</c:v>
                </c:pt>
                <c:pt idx="352">
                  <c:v>5620.86</c:v>
                </c:pt>
                <c:pt idx="353">
                  <c:v>5642.11</c:v>
                </c:pt>
                <c:pt idx="354">
                  <c:v>5685.08</c:v>
                </c:pt>
                <c:pt idx="355">
                  <c:v>5716.35</c:v>
                </c:pt>
                <c:pt idx="356">
                  <c:v>5727.43</c:v>
                </c:pt>
                <c:pt idx="357">
                  <c:v>5754.1</c:v>
                </c:pt>
                <c:pt idx="358">
                  <c:v>5749.41</c:v>
                </c:pt>
                <c:pt idx="359">
                  <c:v>5763.85</c:v>
                </c:pt>
                <c:pt idx="360">
                  <c:v>5757.27</c:v>
                </c:pt>
                <c:pt idx="361">
                  <c:v>5744.37</c:v>
                </c:pt>
                <c:pt idx="362">
                  <c:v>5690.77</c:v>
                </c:pt>
                <c:pt idx="363">
                  <c:v>5658.59</c:v>
                </c:pt>
                <c:pt idx="364">
                  <c:v>5625.9</c:v>
                </c:pt>
                <c:pt idx="365">
                  <c:v>5596.71</c:v>
                </c:pt>
                <c:pt idx="366">
                  <c:v>5561.37</c:v>
                </c:pt>
                <c:pt idx="367">
                  <c:v>5544.83</c:v>
                </c:pt>
                <c:pt idx="368">
                  <c:v>5537.83</c:v>
                </c:pt>
                <c:pt idx="369">
                  <c:v>5530.87</c:v>
                </c:pt>
                <c:pt idx="370">
                  <c:v>5530.29</c:v>
                </c:pt>
                <c:pt idx="371">
                  <c:v>5520.11</c:v>
                </c:pt>
                <c:pt idx="372">
                  <c:v>5545.7</c:v>
                </c:pt>
                <c:pt idx="373">
                  <c:v>5535.06</c:v>
                </c:pt>
                <c:pt idx="374">
                  <c:v>5541.46</c:v>
                </c:pt>
                <c:pt idx="375">
                  <c:v>5535.63</c:v>
                </c:pt>
                <c:pt idx="376">
                  <c:v>5544.35</c:v>
                </c:pt>
                <c:pt idx="377">
                  <c:v>5523.69</c:v>
                </c:pt>
                <c:pt idx="378">
                  <c:v>5545.97</c:v>
                </c:pt>
                <c:pt idx="379">
                  <c:v>5556.58</c:v>
                </c:pt>
                <c:pt idx="380">
                  <c:v>5569.46</c:v>
                </c:pt>
                <c:pt idx="381">
                  <c:v>5565.46</c:v>
                </c:pt>
                <c:pt idx="382">
                  <c:v>5584.88</c:v>
                </c:pt>
                <c:pt idx="383">
                  <c:v>5581.91</c:v>
                </c:pt>
                <c:pt idx="384">
                  <c:v>5584.51</c:v>
                </c:pt>
                <c:pt idx="385">
                  <c:v>5596.88</c:v>
                </c:pt>
                <c:pt idx="386">
                  <c:v>5586.98</c:v>
                </c:pt>
                <c:pt idx="387">
                  <c:v>5595.42</c:v>
                </c:pt>
                <c:pt idx="388">
                  <c:v>5580.2</c:v>
                </c:pt>
                <c:pt idx="389">
                  <c:v>5597.82</c:v>
                </c:pt>
                <c:pt idx="390">
                  <c:v>5609.41</c:v>
                </c:pt>
                <c:pt idx="391">
                  <c:v>5648.6</c:v>
                </c:pt>
                <c:pt idx="392">
                  <c:v>5678.25</c:v>
                </c:pt>
                <c:pt idx="393">
                  <c:v>5678.49</c:v>
                </c:pt>
                <c:pt idx="394">
                  <c:v>5649.6</c:v>
                </c:pt>
                <c:pt idx="395">
                  <c:v>5680.63</c:v>
                </c:pt>
                <c:pt idx="396">
                  <c:v>5677.63</c:v>
                </c:pt>
                <c:pt idx="397">
                  <c:v>5663.18</c:v>
                </c:pt>
                <c:pt idx="398">
                  <c:v>5655.44</c:v>
                </c:pt>
                <c:pt idx="399">
                  <c:v>5649.51</c:v>
                </c:pt>
                <c:pt idx="400">
                  <c:v>5622.86</c:v>
                </c:pt>
                <c:pt idx="401">
                  <c:v>5578.51</c:v>
                </c:pt>
                <c:pt idx="402">
                  <c:v>5590.3</c:v>
                </c:pt>
                <c:pt idx="403">
                  <c:v>5579.84</c:v>
                </c:pt>
                <c:pt idx="404">
                  <c:v>5594.02</c:v>
                </c:pt>
                <c:pt idx="405">
                  <c:v>5588.58</c:v>
                </c:pt>
                <c:pt idx="406">
                  <c:v>5608.03</c:v>
                </c:pt>
                <c:pt idx="407">
                  <c:v>5589.52</c:v>
                </c:pt>
                <c:pt idx="408">
                  <c:v>5578.08</c:v>
                </c:pt>
                <c:pt idx="409">
                  <c:v>5650.01</c:v>
                </c:pt>
                <c:pt idx="410">
                  <c:v>5959.42</c:v>
                </c:pt>
                <c:pt idx="411">
                  <c:v>6598.95</c:v>
                </c:pt>
                <c:pt idx="412">
                  <c:v>6906.74</c:v>
                </c:pt>
                <c:pt idx="413">
                  <c:v>6370.16</c:v>
                </c:pt>
                <c:pt idx="414">
                  <c:v>5680.49</c:v>
                </c:pt>
                <c:pt idx="415">
                  <c:v>5521.89</c:v>
                </c:pt>
                <c:pt idx="416">
                  <c:v>5376.25</c:v>
                </c:pt>
                <c:pt idx="417">
                  <c:v>5412.25</c:v>
                </c:pt>
                <c:pt idx="418">
                  <c:v>5514.27</c:v>
                </c:pt>
                <c:pt idx="419">
                  <c:v>5617.92</c:v>
                </c:pt>
                <c:pt idx="420">
                  <c:v>5624.97</c:v>
                </c:pt>
                <c:pt idx="421">
                  <c:v>5640.04</c:v>
                </c:pt>
                <c:pt idx="422">
                  <c:v>5643.46</c:v>
                </c:pt>
                <c:pt idx="423">
                  <c:v>5667.55</c:v>
                </c:pt>
                <c:pt idx="424">
                  <c:v>5646.78</c:v>
                </c:pt>
                <c:pt idx="425">
                  <c:v>5666.49</c:v>
                </c:pt>
                <c:pt idx="426">
                  <c:v>5658.85</c:v>
                </c:pt>
                <c:pt idx="427">
                  <c:v>5677.43</c:v>
                </c:pt>
                <c:pt idx="428">
                  <c:v>5693.38</c:v>
                </c:pt>
                <c:pt idx="429">
                  <c:v>5699.91</c:v>
                </c:pt>
                <c:pt idx="430">
                  <c:v>5715.61</c:v>
                </c:pt>
                <c:pt idx="431">
                  <c:v>5726.49</c:v>
                </c:pt>
                <c:pt idx="432">
                  <c:v>5740.82</c:v>
                </c:pt>
                <c:pt idx="433">
                  <c:v>5757.43</c:v>
                </c:pt>
                <c:pt idx="434">
                  <c:v>5795.4</c:v>
                </c:pt>
                <c:pt idx="435">
                  <c:v>5803.08</c:v>
                </c:pt>
                <c:pt idx="436">
                  <c:v>5837.78</c:v>
                </c:pt>
                <c:pt idx="437">
                  <c:v>5844.65</c:v>
                </c:pt>
                <c:pt idx="438">
                  <c:v>5858.06</c:v>
                </c:pt>
                <c:pt idx="439">
                  <c:v>5852.61</c:v>
                </c:pt>
                <c:pt idx="440">
                  <c:v>5868.06</c:v>
                </c:pt>
                <c:pt idx="441">
                  <c:v>5863.65</c:v>
                </c:pt>
                <c:pt idx="442">
                  <c:v>5846.73</c:v>
                </c:pt>
                <c:pt idx="443">
                  <c:v>5799.08</c:v>
                </c:pt>
                <c:pt idx="444">
                  <c:v>5769.84</c:v>
                </c:pt>
                <c:pt idx="445">
                  <c:v>5709.35</c:v>
                </c:pt>
                <c:pt idx="446">
                  <c:v>5663.51</c:v>
                </c:pt>
                <c:pt idx="447">
                  <c:v>5611.42</c:v>
                </c:pt>
                <c:pt idx="448">
                  <c:v>5568.48</c:v>
                </c:pt>
                <c:pt idx="449">
                  <c:v>5547.76</c:v>
                </c:pt>
                <c:pt idx="450">
                  <c:v>5527.08</c:v>
                </c:pt>
                <c:pt idx="451">
                  <c:v>5530.93</c:v>
                </c:pt>
                <c:pt idx="452">
                  <c:v>5515.7</c:v>
                </c:pt>
                <c:pt idx="453">
                  <c:v>5526.01</c:v>
                </c:pt>
                <c:pt idx="454">
                  <c:v>5510.61</c:v>
                </c:pt>
                <c:pt idx="455">
                  <c:v>5513.82</c:v>
                </c:pt>
                <c:pt idx="456">
                  <c:v>5505.37</c:v>
                </c:pt>
                <c:pt idx="457">
                  <c:v>5515.75</c:v>
                </c:pt>
                <c:pt idx="458">
                  <c:v>5490.61</c:v>
                </c:pt>
                <c:pt idx="459">
                  <c:v>5498.99</c:v>
                </c:pt>
                <c:pt idx="460">
                  <c:v>5491.16</c:v>
                </c:pt>
                <c:pt idx="461">
                  <c:v>5499.47</c:v>
                </c:pt>
                <c:pt idx="462">
                  <c:v>5500.82</c:v>
                </c:pt>
                <c:pt idx="463">
                  <c:v>5506.96</c:v>
                </c:pt>
                <c:pt idx="464">
                  <c:v>5509.68</c:v>
                </c:pt>
                <c:pt idx="465">
                  <c:v>5501.61</c:v>
                </c:pt>
                <c:pt idx="466">
                  <c:v>5501.12</c:v>
                </c:pt>
                <c:pt idx="467">
                  <c:v>5492.49</c:v>
                </c:pt>
                <c:pt idx="468">
                  <c:v>5496.82</c:v>
                </c:pt>
                <c:pt idx="469">
                  <c:v>5482.78</c:v>
                </c:pt>
                <c:pt idx="470">
                  <c:v>5490.76</c:v>
                </c:pt>
                <c:pt idx="471">
                  <c:v>5476.95</c:v>
                </c:pt>
                <c:pt idx="472">
                  <c:v>5504.07</c:v>
                </c:pt>
                <c:pt idx="473">
                  <c:v>5533.16</c:v>
                </c:pt>
                <c:pt idx="474">
                  <c:v>5555.73</c:v>
                </c:pt>
                <c:pt idx="475">
                  <c:v>5521.69</c:v>
                </c:pt>
                <c:pt idx="476">
                  <c:v>5527.25</c:v>
                </c:pt>
                <c:pt idx="477">
                  <c:v>5542.22</c:v>
                </c:pt>
                <c:pt idx="478">
                  <c:v>5521.67</c:v>
                </c:pt>
                <c:pt idx="479">
                  <c:v>5508.93</c:v>
                </c:pt>
                <c:pt idx="480">
                  <c:v>5472.8</c:v>
                </c:pt>
                <c:pt idx="481">
                  <c:v>5459.96</c:v>
                </c:pt>
                <c:pt idx="482">
                  <c:v>5410.36</c:v>
                </c:pt>
                <c:pt idx="483">
                  <c:v>5403.65</c:v>
                </c:pt>
                <c:pt idx="484">
                  <c:v>5394.21</c:v>
                </c:pt>
                <c:pt idx="485">
                  <c:v>5408.75</c:v>
                </c:pt>
                <c:pt idx="486">
                  <c:v>5395.78</c:v>
                </c:pt>
                <c:pt idx="487">
                  <c:v>5416.39</c:v>
                </c:pt>
                <c:pt idx="488">
                  <c:v>5403.14</c:v>
                </c:pt>
                <c:pt idx="489">
                  <c:v>5404.35</c:v>
                </c:pt>
                <c:pt idx="490">
                  <c:v>5392.25</c:v>
                </c:pt>
                <c:pt idx="491">
                  <c:v>5571.05</c:v>
                </c:pt>
                <c:pt idx="492">
                  <c:v>6079.5</c:v>
                </c:pt>
                <c:pt idx="493">
                  <c:v>6628.34</c:v>
                </c:pt>
                <c:pt idx="494">
                  <c:v>6614.41</c:v>
                </c:pt>
                <c:pt idx="495">
                  <c:v>5777.99</c:v>
                </c:pt>
                <c:pt idx="496">
                  <c:v>5345.65</c:v>
                </c:pt>
                <c:pt idx="497">
                  <c:v>5225.0200000000004</c:v>
                </c:pt>
                <c:pt idx="498">
                  <c:v>5182.62</c:v>
                </c:pt>
                <c:pt idx="499">
                  <c:v>5298.35</c:v>
                </c:pt>
                <c:pt idx="500">
                  <c:v>5402.12</c:v>
                </c:pt>
                <c:pt idx="501">
                  <c:v>5423.09</c:v>
                </c:pt>
                <c:pt idx="502">
                  <c:v>5451.31</c:v>
                </c:pt>
                <c:pt idx="503">
                  <c:v>5449.81</c:v>
                </c:pt>
                <c:pt idx="504">
                  <c:v>5470.14</c:v>
                </c:pt>
                <c:pt idx="505">
                  <c:v>5470.96</c:v>
                </c:pt>
                <c:pt idx="506">
                  <c:v>5481.41</c:v>
                </c:pt>
                <c:pt idx="507">
                  <c:v>5483.12</c:v>
                </c:pt>
                <c:pt idx="508">
                  <c:v>5499.16</c:v>
                </c:pt>
                <c:pt idx="509">
                  <c:v>5502.22</c:v>
                </c:pt>
                <c:pt idx="510">
                  <c:v>5512.76</c:v>
                </c:pt>
                <c:pt idx="511">
                  <c:v>5527.09</c:v>
                </c:pt>
                <c:pt idx="512">
                  <c:v>5543.11</c:v>
                </c:pt>
                <c:pt idx="513">
                  <c:v>5566.73</c:v>
                </c:pt>
                <c:pt idx="514">
                  <c:v>5584.53</c:v>
                </c:pt>
                <c:pt idx="515">
                  <c:v>5608.96</c:v>
                </c:pt>
                <c:pt idx="516">
                  <c:v>5622.95</c:v>
                </c:pt>
                <c:pt idx="517">
                  <c:v>5678.35</c:v>
                </c:pt>
                <c:pt idx="518">
                  <c:v>5694.36</c:v>
                </c:pt>
                <c:pt idx="519">
                  <c:v>5720.6</c:v>
                </c:pt>
                <c:pt idx="520">
                  <c:v>5729.53</c:v>
                </c:pt>
                <c:pt idx="521">
                  <c:v>5757.48</c:v>
                </c:pt>
                <c:pt idx="522">
                  <c:v>5753.3</c:v>
                </c:pt>
                <c:pt idx="523">
                  <c:v>5755.03</c:v>
                </c:pt>
                <c:pt idx="524">
                  <c:v>5724.19</c:v>
                </c:pt>
                <c:pt idx="525">
                  <c:v>5694.6</c:v>
                </c:pt>
                <c:pt idx="526">
                  <c:v>5642.41</c:v>
                </c:pt>
                <c:pt idx="527">
                  <c:v>5588.22</c:v>
                </c:pt>
                <c:pt idx="528">
                  <c:v>5554.5</c:v>
                </c:pt>
                <c:pt idx="529">
                  <c:v>5516.96</c:v>
                </c:pt>
                <c:pt idx="530">
                  <c:v>5499.23</c:v>
                </c:pt>
                <c:pt idx="531">
                  <c:v>5477.01</c:v>
                </c:pt>
                <c:pt idx="532">
                  <c:v>5487.43</c:v>
                </c:pt>
                <c:pt idx="533">
                  <c:v>5470.39</c:v>
                </c:pt>
                <c:pt idx="534">
                  <c:v>5482.77</c:v>
                </c:pt>
                <c:pt idx="535">
                  <c:v>5466.54</c:v>
                </c:pt>
                <c:pt idx="536">
                  <c:v>5484.39</c:v>
                </c:pt>
                <c:pt idx="537">
                  <c:v>5475.74</c:v>
                </c:pt>
                <c:pt idx="538">
                  <c:v>5490.67</c:v>
                </c:pt>
                <c:pt idx="539">
                  <c:v>5484.13</c:v>
                </c:pt>
                <c:pt idx="540">
                  <c:v>5494.93</c:v>
                </c:pt>
                <c:pt idx="541">
                  <c:v>5502.21</c:v>
                </c:pt>
                <c:pt idx="542">
                  <c:v>5516.36</c:v>
                </c:pt>
                <c:pt idx="543">
                  <c:v>5523.49</c:v>
                </c:pt>
                <c:pt idx="544">
                  <c:v>5524.28</c:v>
                </c:pt>
                <c:pt idx="545">
                  <c:v>5533.49</c:v>
                </c:pt>
                <c:pt idx="546">
                  <c:v>5532.15</c:v>
                </c:pt>
                <c:pt idx="547">
                  <c:v>5549.96</c:v>
                </c:pt>
                <c:pt idx="548">
                  <c:v>5545.49</c:v>
                </c:pt>
                <c:pt idx="549">
                  <c:v>5558.5</c:v>
                </c:pt>
                <c:pt idx="550">
                  <c:v>5552.25</c:v>
                </c:pt>
                <c:pt idx="551">
                  <c:v>5564.23</c:v>
                </c:pt>
                <c:pt idx="552">
                  <c:v>5550.49</c:v>
                </c:pt>
                <c:pt idx="553">
                  <c:v>5574.14</c:v>
                </c:pt>
                <c:pt idx="554">
                  <c:v>5562.42</c:v>
                </c:pt>
                <c:pt idx="555">
                  <c:v>5569.4</c:v>
                </c:pt>
                <c:pt idx="556">
                  <c:v>5568.35</c:v>
                </c:pt>
                <c:pt idx="557">
                  <c:v>5615</c:v>
                </c:pt>
                <c:pt idx="558">
                  <c:v>5643.36</c:v>
                </c:pt>
                <c:pt idx="559">
                  <c:v>5658.28</c:v>
                </c:pt>
                <c:pt idx="560">
                  <c:v>5626.36</c:v>
                </c:pt>
                <c:pt idx="561">
                  <c:v>5653.61</c:v>
                </c:pt>
                <c:pt idx="562">
                  <c:v>5662.77</c:v>
                </c:pt>
                <c:pt idx="563">
                  <c:v>5631.76</c:v>
                </c:pt>
                <c:pt idx="564">
                  <c:v>5638.84</c:v>
                </c:pt>
                <c:pt idx="565">
                  <c:v>5612.37</c:v>
                </c:pt>
                <c:pt idx="566">
                  <c:v>5598.04</c:v>
                </c:pt>
                <c:pt idx="567">
                  <c:v>5553.83</c:v>
                </c:pt>
                <c:pt idx="568">
                  <c:v>5563.18</c:v>
                </c:pt>
                <c:pt idx="569">
                  <c:v>5549.03</c:v>
                </c:pt>
                <c:pt idx="570">
                  <c:v>5572.89</c:v>
                </c:pt>
                <c:pt idx="571">
                  <c:v>5563.86</c:v>
                </c:pt>
                <c:pt idx="572">
                  <c:v>5575.01</c:v>
                </c:pt>
                <c:pt idx="573">
                  <c:v>5571.27</c:v>
                </c:pt>
                <c:pt idx="574">
                  <c:v>5546.65</c:v>
                </c:pt>
                <c:pt idx="575">
                  <c:v>5591.43</c:v>
                </c:pt>
                <c:pt idx="576">
                  <c:v>5890.95</c:v>
                </c:pt>
                <c:pt idx="577">
                  <c:v>6612.76</c:v>
                </c:pt>
                <c:pt idx="578">
                  <c:v>6980.92</c:v>
                </c:pt>
                <c:pt idx="579">
                  <c:v>6527.46</c:v>
                </c:pt>
                <c:pt idx="580">
                  <c:v>5576.79</c:v>
                </c:pt>
                <c:pt idx="581">
                  <c:v>5406</c:v>
                </c:pt>
                <c:pt idx="582">
                  <c:v>5320.19</c:v>
                </c:pt>
                <c:pt idx="583">
                  <c:v>5446.69</c:v>
                </c:pt>
                <c:pt idx="584">
                  <c:v>5553.18</c:v>
                </c:pt>
                <c:pt idx="585">
                  <c:v>5610.95</c:v>
                </c:pt>
                <c:pt idx="586">
                  <c:v>5603.11</c:v>
                </c:pt>
                <c:pt idx="587">
                  <c:v>5629.27</c:v>
                </c:pt>
                <c:pt idx="588">
                  <c:v>5634.9</c:v>
                </c:pt>
                <c:pt idx="589">
                  <c:v>5647.13</c:v>
                </c:pt>
                <c:pt idx="590">
                  <c:v>5647.5</c:v>
                </c:pt>
                <c:pt idx="591">
                  <c:v>5655.68</c:v>
                </c:pt>
                <c:pt idx="592">
                  <c:v>5668.4</c:v>
                </c:pt>
                <c:pt idx="593">
                  <c:v>5680.07</c:v>
                </c:pt>
                <c:pt idx="594">
                  <c:v>5690.06</c:v>
                </c:pt>
                <c:pt idx="595">
                  <c:v>5693.04</c:v>
                </c:pt>
                <c:pt idx="596">
                  <c:v>5730.44</c:v>
                </c:pt>
                <c:pt idx="597">
                  <c:v>5741.15</c:v>
                </c:pt>
                <c:pt idx="598">
                  <c:v>5783.25</c:v>
                </c:pt>
                <c:pt idx="599">
                  <c:v>5797.08</c:v>
                </c:pt>
                <c:pt idx="600">
                  <c:v>5835.07</c:v>
                </c:pt>
                <c:pt idx="601">
                  <c:v>5852.81</c:v>
                </c:pt>
                <c:pt idx="602">
                  <c:v>5890.5</c:v>
                </c:pt>
                <c:pt idx="603">
                  <c:v>5913.9</c:v>
                </c:pt>
                <c:pt idx="604">
                  <c:v>5949.55</c:v>
                </c:pt>
                <c:pt idx="605">
                  <c:v>5971.18</c:v>
                </c:pt>
                <c:pt idx="606">
                  <c:v>5981.58</c:v>
                </c:pt>
                <c:pt idx="607">
                  <c:v>5982.69</c:v>
                </c:pt>
                <c:pt idx="608">
                  <c:v>5974.01</c:v>
                </c:pt>
                <c:pt idx="609">
                  <c:v>5949.19</c:v>
                </c:pt>
                <c:pt idx="610">
                  <c:v>5898.02</c:v>
                </c:pt>
                <c:pt idx="611">
                  <c:v>5850.58</c:v>
                </c:pt>
                <c:pt idx="612">
                  <c:v>5792.26</c:v>
                </c:pt>
                <c:pt idx="613">
                  <c:v>5759.1</c:v>
                </c:pt>
                <c:pt idx="614">
                  <c:v>5721.38</c:v>
                </c:pt>
                <c:pt idx="615">
                  <c:v>5715.36</c:v>
                </c:pt>
                <c:pt idx="616">
                  <c:v>5689.44</c:v>
                </c:pt>
                <c:pt idx="617">
                  <c:v>5698.39</c:v>
                </c:pt>
                <c:pt idx="618">
                  <c:v>5687.26</c:v>
                </c:pt>
                <c:pt idx="619">
                  <c:v>5679.87</c:v>
                </c:pt>
                <c:pt idx="620">
                  <c:v>5679.16</c:v>
                </c:pt>
                <c:pt idx="621">
                  <c:v>5693.11</c:v>
                </c:pt>
                <c:pt idx="622">
                  <c:v>5697.94</c:v>
                </c:pt>
                <c:pt idx="623">
                  <c:v>5690.95</c:v>
                </c:pt>
                <c:pt idx="624">
                  <c:v>5691.18</c:v>
                </c:pt>
                <c:pt idx="625">
                  <c:v>5693.55</c:v>
                </c:pt>
                <c:pt idx="626">
                  <c:v>5701.88</c:v>
                </c:pt>
                <c:pt idx="627">
                  <c:v>5694.09</c:v>
                </c:pt>
                <c:pt idx="628">
                  <c:v>5701.67</c:v>
                </c:pt>
                <c:pt idx="629">
                  <c:v>5697.32</c:v>
                </c:pt>
                <c:pt idx="630">
                  <c:v>5710.49</c:v>
                </c:pt>
                <c:pt idx="631">
                  <c:v>5703.44</c:v>
                </c:pt>
                <c:pt idx="632">
                  <c:v>5720.8</c:v>
                </c:pt>
                <c:pt idx="633">
                  <c:v>5704.13</c:v>
                </c:pt>
                <c:pt idx="634">
                  <c:v>5716.72</c:v>
                </c:pt>
                <c:pt idx="635">
                  <c:v>5709.9</c:v>
                </c:pt>
                <c:pt idx="636">
                  <c:v>5720.27</c:v>
                </c:pt>
                <c:pt idx="637">
                  <c:v>5705.37</c:v>
                </c:pt>
                <c:pt idx="638">
                  <c:v>5707.63</c:v>
                </c:pt>
                <c:pt idx="639">
                  <c:v>5705.02</c:v>
                </c:pt>
                <c:pt idx="640">
                  <c:v>5698.03</c:v>
                </c:pt>
                <c:pt idx="641">
                  <c:v>5701.07</c:v>
                </c:pt>
                <c:pt idx="642">
                  <c:v>5699.4</c:v>
                </c:pt>
                <c:pt idx="643">
                  <c:v>5704.59</c:v>
                </c:pt>
                <c:pt idx="644">
                  <c:v>5695.65</c:v>
                </c:pt>
                <c:pt idx="645">
                  <c:v>5707.39</c:v>
                </c:pt>
                <c:pt idx="646">
                  <c:v>5744.86</c:v>
                </c:pt>
                <c:pt idx="647">
                  <c:v>5777.98</c:v>
                </c:pt>
                <c:pt idx="648">
                  <c:v>5765.6</c:v>
                </c:pt>
                <c:pt idx="649">
                  <c:v>5753.15</c:v>
                </c:pt>
                <c:pt idx="650">
                  <c:v>5762.6</c:v>
                </c:pt>
                <c:pt idx="651">
                  <c:v>5771.09</c:v>
                </c:pt>
                <c:pt idx="652">
                  <c:v>5745.26</c:v>
                </c:pt>
                <c:pt idx="653">
                  <c:v>5734.59</c:v>
                </c:pt>
                <c:pt idx="654">
                  <c:v>5709.88</c:v>
                </c:pt>
                <c:pt idx="655">
                  <c:v>5663.27</c:v>
                </c:pt>
                <c:pt idx="656">
                  <c:v>5635.11</c:v>
                </c:pt>
                <c:pt idx="657">
                  <c:v>5635</c:v>
                </c:pt>
                <c:pt idx="658">
                  <c:v>5638.85</c:v>
                </c:pt>
                <c:pt idx="659">
                  <c:v>5631.65</c:v>
                </c:pt>
                <c:pt idx="660">
                  <c:v>5636.19</c:v>
                </c:pt>
                <c:pt idx="661">
                  <c:v>5619.71</c:v>
                </c:pt>
                <c:pt idx="662">
                  <c:v>5625.09</c:v>
                </c:pt>
                <c:pt idx="663">
                  <c:v>5578.98</c:v>
                </c:pt>
                <c:pt idx="664">
                  <c:v>5643.8</c:v>
                </c:pt>
                <c:pt idx="665">
                  <c:v>5973.94</c:v>
                </c:pt>
                <c:pt idx="666">
                  <c:v>6708.53</c:v>
                </c:pt>
                <c:pt idx="667">
                  <c:v>7005.01</c:v>
                </c:pt>
                <c:pt idx="668">
                  <c:v>6446.95</c:v>
                </c:pt>
                <c:pt idx="669">
                  <c:v>5558.27</c:v>
                </c:pt>
                <c:pt idx="670">
                  <c:v>5429.73</c:v>
                </c:pt>
                <c:pt idx="671">
                  <c:v>5360.91</c:v>
                </c:pt>
                <c:pt idx="672">
                  <c:v>5469.88</c:v>
                </c:pt>
                <c:pt idx="673">
                  <c:v>5591.28</c:v>
                </c:pt>
                <c:pt idx="674">
                  <c:v>5638.54</c:v>
                </c:pt>
                <c:pt idx="675">
                  <c:v>5656.99</c:v>
                </c:pt>
                <c:pt idx="676">
                  <c:v>5660.54</c:v>
                </c:pt>
                <c:pt idx="677">
                  <c:v>5677.99</c:v>
                </c:pt>
                <c:pt idx="678">
                  <c:v>5671.58</c:v>
                </c:pt>
                <c:pt idx="679">
                  <c:v>5693.42</c:v>
                </c:pt>
                <c:pt idx="680">
                  <c:v>5693.24</c:v>
                </c:pt>
                <c:pt idx="681">
                  <c:v>5709.08</c:v>
                </c:pt>
                <c:pt idx="682">
                  <c:v>5707.95</c:v>
                </c:pt>
                <c:pt idx="683">
                  <c:v>5728.33</c:v>
                </c:pt>
                <c:pt idx="684">
                  <c:v>5741.71</c:v>
                </c:pt>
                <c:pt idx="685">
                  <c:v>5762.79</c:v>
                </c:pt>
                <c:pt idx="686">
                  <c:v>5770.04</c:v>
                </c:pt>
                <c:pt idx="687">
                  <c:v>5787.99</c:v>
                </c:pt>
                <c:pt idx="688">
                  <c:v>5820.35</c:v>
                </c:pt>
                <c:pt idx="689">
                  <c:v>5848.03</c:v>
                </c:pt>
                <c:pt idx="690">
                  <c:v>5881.46</c:v>
                </c:pt>
                <c:pt idx="691">
                  <c:v>5918.17</c:v>
                </c:pt>
                <c:pt idx="692">
                  <c:v>5951.7</c:v>
                </c:pt>
                <c:pt idx="693">
                  <c:v>5953.86</c:v>
                </c:pt>
                <c:pt idx="694">
                  <c:v>5983.87</c:v>
                </c:pt>
                <c:pt idx="695">
                  <c:v>5977.51</c:v>
                </c:pt>
                <c:pt idx="696">
                  <c:v>5996.35</c:v>
                </c:pt>
                <c:pt idx="697">
                  <c:v>5974.02</c:v>
                </c:pt>
                <c:pt idx="698">
                  <c:v>5956.67</c:v>
                </c:pt>
                <c:pt idx="699">
                  <c:v>5896.62</c:v>
                </c:pt>
                <c:pt idx="700">
                  <c:v>5856.96</c:v>
                </c:pt>
                <c:pt idx="701">
                  <c:v>5797.8</c:v>
                </c:pt>
                <c:pt idx="702">
                  <c:v>5758.28</c:v>
                </c:pt>
                <c:pt idx="703">
                  <c:v>5725.02</c:v>
                </c:pt>
                <c:pt idx="704">
                  <c:v>5692.98</c:v>
                </c:pt>
                <c:pt idx="705">
                  <c:v>5679.5</c:v>
                </c:pt>
                <c:pt idx="706">
                  <c:v>5665.99</c:v>
                </c:pt>
                <c:pt idx="707">
                  <c:v>5667.69</c:v>
                </c:pt>
                <c:pt idx="708">
                  <c:v>5657.47</c:v>
                </c:pt>
                <c:pt idx="709">
                  <c:v>5667.97</c:v>
                </c:pt>
                <c:pt idx="710">
                  <c:v>5651.48</c:v>
                </c:pt>
                <c:pt idx="711">
                  <c:v>5659.78</c:v>
                </c:pt>
                <c:pt idx="712">
                  <c:v>5649.87</c:v>
                </c:pt>
                <c:pt idx="713">
                  <c:v>5664.12</c:v>
                </c:pt>
                <c:pt idx="714">
                  <c:v>5655.13</c:v>
                </c:pt>
                <c:pt idx="715">
                  <c:v>5667.44</c:v>
                </c:pt>
                <c:pt idx="716">
                  <c:v>5664.2</c:v>
                </c:pt>
                <c:pt idx="717">
                  <c:v>5678.45</c:v>
                </c:pt>
                <c:pt idx="718">
                  <c:v>5674.86</c:v>
                </c:pt>
                <c:pt idx="719">
                  <c:v>5681.61</c:v>
                </c:pt>
                <c:pt idx="720">
                  <c:v>5687.37</c:v>
                </c:pt>
                <c:pt idx="721">
                  <c:v>5682.47</c:v>
                </c:pt>
                <c:pt idx="722">
                  <c:v>5683.73</c:v>
                </c:pt>
                <c:pt idx="723">
                  <c:v>5680.64</c:v>
                </c:pt>
                <c:pt idx="724">
                  <c:v>5688.31</c:v>
                </c:pt>
                <c:pt idx="725">
                  <c:v>5674.98</c:v>
                </c:pt>
                <c:pt idx="726">
                  <c:v>5682.7</c:v>
                </c:pt>
                <c:pt idx="727">
                  <c:v>5672.13</c:v>
                </c:pt>
                <c:pt idx="728">
                  <c:v>5679.36</c:v>
                </c:pt>
                <c:pt idx="729">
                  <c:v>5663</c:v>
                </c:pt>
                <c:pt idx="730">
                  <c:v>5676.74</c:v>
                </c:pt>
                <c:pt idx="731">
                  <c:v>5664.96</c:v>
                </c:pt>
                <c:pt idx="732">
                  <c:v>5661.33</c:v>
                </c:pt>
                <c:pt idx="733">
                  <c:v>5660.92</c:v>
                </c:pt>
                <c:pt idx="734">
                  <c:v>5665</c:v>
                </c:pt>
                <c:pt idx="735">
                  <c:v>5657.05</c:v>
                </c:pt>
                <c:pt idx="736">
                  <c:v>5656.15</c:v>
                </c:pt>
                <c:pt idx="737">
                  <c:v>5664.77</c:v>
                </c:pt>
                <c:pt idx="738">
                  <c:v>5684.15</c:v>
                </c:pt>
                <c:pt idx="739">
                  <c:v>5732.61</c:v>
                </c:pt>
                <c:pt idx="740">
                  <c:v>5732.14</c:v>
                </c:pt>
                <c:pt idx="741">
                  <c:v>5705.11</c:v>
                </c:pt>
                <c:pt idx="742">
                  <c:v>5706.86</c:v>
                </c:pt>
                <c:pt idx="743">
                  <c:v>5726.16</c:v>
                </c:pt>
                <c:pt idx="744">
                  <c:v>5688.53</c:v>
                </c:pt>
                <c:pt idx="745">
                  <c:v>5691.49</c:v>
                </c:pt>
                <c:pt idx="746">
                  <c:v>5653.2</c:v>
                </c:pt>
                <c:pt idx="747">
                  <c:v>5643.96</c:v>
                </c:pt>
                <c:pt idx="748">
                  <c:v>5588.08</c:v>
                </c:pt>
                <c:pt idx="749">
                  <c:v>5598.62</c:v>
                </c:pt>
                <c:pt idx="750">
                  <c:v>5589.48</c:v>
                </c:pt>
                <c:pt idx="751">
                  <c:v>5586.15</c:v>
                </c:pt>
                <c:pt idx="752">
                  <c:v>5590.09</c:v>
                </c:pt>
                <c:pt idx="753">
                  <c:v>5587.73</c:v>
                </c:pt>
                <c:pt idx="754">
                  <c:v>5581.59</c:v>
                </c:pt>
                <c:pt idx="755">
                  <c:v>5547.66</c:v>
                </c:pt>
                <c:pt idx="756">
                  <c:v>5539.64</c:v>
                </c:pt>
                <c:pt idx="757">
                  <c:v>5721.64</c:v>
                </c:pt>
                <c:pt idx="758">
                  <c:v>6388.3</c:v>
                </c:pt>
                <c:pt idx="759">
                  <c:v>6861.27</c:v>
                </c:pt>
                <c:pt idx="760">
                  <c:v>6741.1</c:v>
                </c:pt>
                <c:pt idx="761">
                  <c:v>5751.91</c:v>
                </c:pt>
                <c:pt idx="762">
                  <c:v>5408.38</c:v>
                </c:pt>
                <c:pt idx="763">
                  <c:v>5296.34</c:v>
                </c:pt>
                <c:pt idx="764">
                  <c:v>5347.81</c:v>
                </c:pt>
                <c:pt idx="765">
                  <c:v>5466.81</c:v>
                </c:pt>
                <c:pt idx="766">
                  <c:v>5546.51</c:v>
                </c:pt>
                <c:pt idx="767">
                  <c:v>5564.22</c:v>
                </c:pt>
                <c:pt idx="768">
                  <c:v>5574.07</c:v>
                </c:pt>
                <c:pt idx="769">
                  <c:v>5590.54</c:v>
                </c:pt>
                <c:pt idx="770">
                  <c:v>5594.4</c:v>
                </c:pt>
                <c:pt idx="771">
                  <c:v>5607.83</c:v>
                </c:pt>
                <c:pt idx="772">
                  <c:v>5602.58</c:v>
                </c:pt>
                <c:pt idx="773">
                  <c:v>5609</c:v>
                </c:pt>
                <c:pt idx="774">
                  <c:v>5601.42</c:v>
                </c:pt>
                <c:pt idx="775">
                  <c:v>5621.83</c:v>
                </c:pt>
                <c:pt idx="776">
                  <c:v>5625.54</c:v>
                </c:pt>
                <c:pt idx="777">
                  <c:v>5646.12</c:v>
                </c:pt>
                <c:pt idx="778">
                  <c:v>5646.1</c:v>
                </c:pt>
                <c:pt idx="779">
                  <c:v>5681.11</c:v>
                </c:pt>
                <c:pt idx="780">
                  <c:v>5700.4</c:v>
                </c:pt>
                <c:pt idx="781">
                  <c:v>5724.43</c:v>
                </c:pt>
                <c:pt idx="782">
                  <c:v>5745.06</c:v>
                </c:pt>
                <c:pt idx="783">
                  <c:v>5769.83</c:v>
                </c:pt>
                <c:pt idx="784">
                  <c:v>5798.79</c:v>
                </c:pt>
                <c:pt idx="785">
                  <c:v>5824.07</c:v>
                </c:pt>
                <c:pt idx="786">
                  <c:v>5839.67</c:v>
                </c:pt>
                <c:pt idx="787">
                  <c:v>5844.62</c:v>
                </c:pt>
                <c:pt idx="788">
                  <c:v>5858.54</c:v>
                </c:pt>
                <c:pt idx="789">
                  <c:v>5850.27</c:v>
                </c:pt>
                <c:pt idx="790">
                  <c:v>5834.67</c:v>
                </c:pt>
                <c:pt idx="791">
                  <c:v>5780.28</c:v>
                </c:pt>
                <c:pt idx="792">
                  <c:v>5741.24</c:v>
                </c:pt>
                <c:pt idx="793">
                  <c:v>5683.48</c:v>
                </c:pt>
                <c:pt idx="794">
                  <c:v>5643.67</c:v>
                </c:pt>
                <c:pt idx="795">
                  <c:v>5589.59</c:v>
                </c:pt>
                <c:pt idx="796">
                  <c:v>5570.4</c:v>
                </c:pt>
                <c:pt idx="797">
                  <c:v>5544.98</c:v>
                </c:pt>
                <c:pt idx="798">
                  <c:v>5545.21</c:v>
                </c:pt>
                <c:pt idx="799">
                  <c:v>5532.57</c:v>
                </c:pt>
                <c:pt idx="800">
                  <c:v>5529.58</c:v>
                </c:pt>
                <c:pt idx="801">
                  <c:v>5524.98</c:v>
                </c:pt>
                <c:pt idx="802">
                  <c:v>5522.21</c:v>
                </c:pt>
                <c:pt idx="803">
                  <c:v>5520.55</c:v>
                </c:pt>
                <c:pt idx="804">
                  <c:v>5508.81</c:v>
                </c:pt>
                <c:pt idx="805">
                  <c:v>5522.15</c:v>
                </c:pt>
                <c:pt idx="806">
                  <c:v>5513.52</c:v>
                </c:pt>
                <c:pt idx="807">
                  <c:v>5529.12</c:v>
                </c:pt>
                <c:pt idx="808">
                  <c:v>5514.11</c:v>
                </c:pt>
                <c:pt idx="809">
                  <c:v>5534.26</c:v>
                </c:pt>
                <c:pt idx="810">
                  <c:v>5516.99</c:v>
                </c:pt>
                <c:pt idx="811">
                  <c:v>5527.79</c:v>
                </c:pt>
                <c:pt idx="812">
                  <c:v>5531.86</c:v>
                </c:pt>
                <c:pt idx="813">
                  <c:v>5545.99</c:v>
                </c:pt>
                <c:pt idx="814">
                  <c:v>5535.65</c:v>
                </c:pt>
                <c:pt idx="815">
                  <c:v>5536.16</c:v>
                </c:pt>
                <c:pt idx="816">
                  <c:v>5528.23</c:v>
                </c:pt>
                <c:pt idx="817">
                  <c:v>5523.22</c:v>
                </c:pt>
                <c:pt idx="818">
                  <c:v>5530.23</c:v>
                </c:pt>
                <c:pt idx="819">
                  <c:v>5524.27</c:v>
                </c:pt>
                <c:pt idx="820">
                  <c:v>5515.59</c:v>
                </c:pt>
                <c:pt idx="821">
                  <c:v>5510.65</c:v>
                </c:pt>
                <c:pt idx="822">
                  <c:v>5521.93</c:v>
                </c:pt>
                <c:pt idx="823">
                  <c:v>5502.32</c:v>
                </c:pt>
                <c:pt idx="824">
                  <c:v>5506.23</c:v>
                </c:pt>
                <c:pt idx="825">
                  <c:v>5481.09</c:v>
                </c:pt>
                <c:pt idx="826">
                  <c:v>5492.42</c:v>
                </c:pt>
                <c:pt idx="827">
                  <c:v>5481.51</c:v>
                </c:pt>
                <c:pt idx="828">
                  <c:v>5491.24</c:v>
                </c:pt>
                <c:pt idx="829">
                  <c:v>5488.96</c:v>
                </c:pt>
                <c:pt idx="830">
                  <c:v>5508.36</c:v>
                </c:pt>
                <c:pt idx="831">
                  <c:v>5558.5</c:v>
                </c:pt>
                <c:pt idx="832">
                  <c:v>5569.18</c:v>
                </c:pt>
                <c:pt idx="833">
                  <c:v>5538.95</c:v>
                </c:pt>
                <c:pt idx="834">
                  <c:v>5536.47</c:v>
                </c:pt>
                <c:pt idx="835">
                  <c:v>5553.1</c:v>
                </c:pt>
                <c:pt idx="836">
                  <c:v>5540.98</c:v>
                </c:pt>
                <c:pt idx="837">
                  <c:v>5538.43</c:v>
                </c:pt>
                <c:pt idx="838">
                  <c:v>5510.02</c:v>
                </c:pt>
                <c:pt idx="839">
                  <c:v>5493.9</c:v>
                </c:pt>
                <c:pt idx="840">
                  <c:v>5441.96</c:v>
                </c:pt>
                <c:pt idx="841">
                  <c:v>5435.46</c:v>
                </c:pt>
                <c:pt idx="842">
                  <c:v>5422.45</c:v>
                </c:pt>
                <c:pt idx="843">
                  <c:v>5438.04</c:v>
                </c:pt>
                <c:pt idx="844">
                  <c:v>5415.45</c:v>
                </c:pt>
                <c:pt idx="845">
                  <c:v>5428.34</c:v>
                </c:pt>
                <c:pt idx="846">
                  <c:v>5420.93</c:v>
                </c:pt>
                <c:pt idx="847">
                  <c:v>5416.33</c:v>
                </c:pt>
                <c:pt idx="848">
                  <c:v>5375.34</c:v>
                </c:pt>
                <c:pt idx="849">
                  <c:v>5505.9</c:v>
                </c:pt>
                <c:pt idx="850">
                  <c:v>5982.27</c:v>
                </c:pt>
                <c:pt idx="851">
                  <c:v>6561.89</c:v>
                </c:pt>
                <c:pt idx="852">
                  <c:v>6656.23</c:v>
                </c:pt>
                <c:pt idx="853">
                  <c:v>5840.89</c:v>
                </c:pt>
                <c:pt idx="854">
                  <c:v>5363.03</c:v>
                </c:pt>
                <c:pt idx="855">
                  <c:v>5235.78</c:v>
                </c:pt>
                <c:pt idx="856">
                  <c:v>5149.6000000000004</c:v>
                </c:pt>
                <c:pt idx="857">
                  <c:v>5240.6899999999996</c:v>
                </c:pt>
                <c:pt idx="858">
                  <c:v>5351.2</c:v>
                </c:pt>
                <c:pt idx="859">
                  <c:v>5387.48</c:v>
                </c:pt>
                <c:pt idx="860">
                  <c:v>5391.75</c:v>
                </c:pt>
                <c:pt idx="861">
                  <c:v>5399.29</c:v>
                </c:pt>
                <c:pt idx="862">
                  <c:v>5419.27</c:v>
                </c:pt>
                <c:pt idx="863">
                  <c:v>5427.57</c:v>
                </c:pt>
                <c:pt idx="864">
                  <c:v>5423.35</c:v>
                </c:pt>
                <c:pt idx="865">
                  <c:v>5431.12</c:v>
                </c:pt>
                <c:pt idx="866">
                  <c:v>5446.88</c:v>
                </c:pt>
                <c:pt idx="867">
                  <c:v>5457.22</c:v>
                </c:pt>
                <c:pt idx="868">
                  <c:v>5443.04</c:v>
                </c:pt>
                <c:pt idx="869">
                  <c:v>5464.46</c:v>
                </c:pt>
                <c:pt idx="870">
                  <c:v>5484.8</c:v>
                </c:pt>
                <c:pt idx="871">
                  <c:v>5508.72</c:v>
                </c:pt>
                <c:pt idx="872">
                  <c:v>5524.11</c:v>
                </c:pt>
                <c:pt idx="873">
                  <c:v>5547.79</c:v>
                </c:pt>
                <c:pt idx="874">
                  <c:v>5556.7</c:v>
                </c:pt>
                <c:pt idx="875">
                  <c:v>5605.35</c:v>
                </c:pt>
                <c:pt idx="876">
                  <c:v>5621.14</c:v>
                </c:pt>
                <c:pt idx="877">
                  <c:v>5642.24</c:v>
                </c:pt>
                <c:pt idx="878">
                  <c:v>5658.7</c:v>
                </c:pt>
                <c:pt idx="879">
                  <c:v>5666.97</c:v>
                </c:pt>
                <c:pt idx="880">
                  <c:v>5675.45</c:v>
                </c:pt>
                <c:pt idx="881">
                  <c:v>5670.68</c:v>
                </c:pt>
                <c:pt idx="882">
                  <c:v>5665.06</c:v>
                </c:pt>
                <c:pt idx="883">
                  <c:v>5629.96</c:v>
                </c:pt>
                <c:pt idx="884">
                  <c:v>5586.2</c:v>
                </c:pt>
                <c:pt idx="885">
                  <c:v>5537.1</c:v>
                </c:pt>
                <c:pt idx="886">
                  <c:v>5487.71</c:v>
                </c:pt>
                <c:pt idx="887">
                  <c:v>5450.72</c:v>
                </c:pt>
                <c:pt idx="888">
                  <c:v>5426.02</c:v>
                </c:pt>
                <c:pt idx="889">
                  <c:v>5390.17</c:v>
                </c:pt>
                <c:pt idx="890">
                  <c:v>5390.38</c:v>
                </c:pt>
                <c:pt idx="891">
                  <c:v>5369.99</c:v>
                </c:pt>
                <c:pt idx="892">
                  <c:v>5389.76</c:v>
                </c:pt>
                <c:pt idx="893">
                  <c:v>5363.27</c:v>
                </c:pt>
                <c:pt idx="894">
                  <c:v>5366.58</c:v>
                </c:pt>
                <c:pt idx="895">
                  <c:v>5364.41</c:v>
                </c:pt>
                <c:pt idx="896">
                  <c:v>5354.51</c:v>
                </c:pt>
                <c:pt idx="897">
                  <c:v>5340.33</c:v>
                </c:pt>
                <c:pt idx="898">
                  <c:v>5352.57</c:v>
                </c:pt>
                <c:pt idx="899">
                  <c:v>5352.18</c:v>
                </c:pt>
                <c:pt idx="900">
                  <c:v>5358.27</c:v>
                </c:pt>
                <c:pt idx="901">
                  <c:v>5367.34</c:v>
                </c:pt>
                <c:pt idx="902">
                  <c:v>5349.22</c:v>
                </c:pt>
                <c:pt idx="903">
                  <c:v>5370.68</c:v>
                </c:pt>
                <c:pt idx="904">
                  <c:v>5356.39</c:v>
                </c:pt>
                <c:pt idx="905">
                  <c:v>5364.96</c:v>
                </c:pt>
                <c:pt idx="906">
                  <c:v>5354.18</c:v>
                </c:pt>
                <c:pt idx="907">
                  <c:v>5367.01</c:v>
                </c:pt>
                <c:pt idx="908">
                  <c:v>5350.26</c:v>
                </c:pt>
                <c:pt idx="909">
                  <c:v>5358.34</c:v>
                </c:pt>
                <c:pt idx="910">
                  <c:v>5336.09</c:v>
                </c:pt>
                <c:pt idx="911">
                  <c:v>5329.69</c:v>
                </c:pt>
                <c:pt idx="912">
                  <c:v>5331.71</c:v>
                </c:pt>
                <c:pt idx="913">
                  <c:v>5331.77</c:v>
                </c:pt>
                <c:pt idx="914">
                  <c:v>5320.98</c:v>
                </c:pt>
                <c:pt idx="915">
                  <c:v>5308.53</c:v>
                </c:pt>
                <c:pt idx="916">
                  <c:v>5321.05</c:v>
                </c:pt>
                <c:pt idx="917">
                  <c:v>5302.32</c:v>
                </c:pt>
                <c:pt idx="918">
                  <c:v>5336.77</c:v>
                </c:pt>
                <c:pt idx="919">
                  <c:v>5365.52</c:v>
                </c:pt>
                <c:pt idx="920">
                  <c:v>5387.94</c:v>
                </c:pt>
                <c:pt idx="921">
                  <c:v>5340.27</c:v>
                </c:pt>
                <c:pt idx="922">
                  <c:v>5375.97</c:v>
                </c:pt>
                <c:pt idx="923">
                  <c:v>5373.1</c:v>
                </c:pt>
                <c:pt idx="924">
                  <c:v>5352.52</c:v>
                </c:pt>
                <c:pt idx="925">
                  <c:v>5332.05</c:v>
                </c:pt>
                <c:pt idx="926">
                  <c:v>5325.03</c:v>
                </c:pt>
                <c:pt idx="927">
                  <c:v>5297.42</c:v>
                </c:pt>
                <c:pt idx="928">
                  <c:v>5264.49</c:v>
                </c:pt>
                <c:pt idx="929">
                  <c:v>5249.61</c:v>
                </c:pt>
                <c:pt idx="930">
                  <c:v>5251.96</c:v>
                </c:pt>
                <c:pt idx="931">
                  <c:v>5252.16</c:v>
                </c:pt>
                <c:pt idx="932">
                  <c:v>5251.89</c:v>
                </c:pt>
                <c:pt idx="933">
                  <c:v>5253.31</c:v>
                </c:pt>
                <c:pt idx="934">
                  <c:v>5231.3900000000003</c:v>
                </c:pt>
                <c:pt idx="935">
                  <c:v>5216.6099999999997</c:v>
                </c:pt>
                <c:pt idx="936">
                  <c:v>5209.04</c:v>
                </c:pt>
                <c:pt idx="937">
                  <c:v>5387.44</c:v>
                </c:pt>
                <c:pt idx="938">
                  <c:v>5840.04</c:v>
                </c:pt>
                <c:pt idx="939">
                  <c:v>6372.86</c:v>
                </c:pt>
                <c:pt idx="940">
                  <c:v>6364.4</c:v>
                </c:pt>
                <c:pt idx="941">
                  <c:v>5594.49</c:v>
                </c:pt>
                <c:pt idx="942">
                  <c:v>5242.8</c:v>
                </c:pt>
                <c:pt idx="943">
                  <c:v>5102.53</c:v>
                </c:pt>
                <c:pt idx="944">
                  <c:v>4996.8500000000004</c:v>
                </c:pt>
                <c:pt idx="945">
                  <c:v>5054.97</c:v>
                </c:pt>
                <c:pt idx="946">
                  <c:v>5159.87</c:v>
                </c:pt>
                <c:pt idx="947">
                  <c:v>5223.03</c:v>
                </c:pt>
                <c:pt idx="948">
                  <c:v>5231.62</c:v>
                </c:pt>
                <c:pt idx="949">
                  <c:v>5235.21</c:v>
                </c:pt>
                <c:pt idx="950">
                  <c:v>5245.31</c:v>
                </c:pt>
                <c:pt idx="951">
                  <c:v>5250.06</c:v>
                </c:pt>
                <c:pt idx="952">
                  <c:v>5283.6</c:v>
                </c:pt>
                <c:pt idx="953">
                  <c:v>5271.02</c:v>
                </c:pt>
                <c:pt idx="954">
                  <c:v>5291.46</c:v>
                </c:pt>
                <c:pt idx="955">
                  <c:v>5283.42</c:v>
                </c:pt>
                <c:pt idx="956">
                  <c:v>5303.81</c:v>
                </c:pt>
                <c:pt idx="957">
                  <c:v>5303.02</c:v>
                </c:pt>
                <c:pt idx="958">
                  <c:v>5327.98</c:v>
                </c:pt>
                <c:pt idx="959">
                  <c:v>5345.34</c:v>
                </c:pt>
                <c:pt idx="960">
                  <c:v>5351.98</c:v>
                </c:pt>
                <c:pt idx="961">
                  <c:v>5394.75</c:v>
                </c:pt>
                <c:pt idx="962">
                  <c:v>5424.68</c:v>
                </c:pt>
                <c:pt idx="963">
                  <c:v>5451.68</c:v>
                </c:pt>
                <c:pt idx="964">
                  <c:v>5449.17</c:v>
                </c:pt>
                <c:pt idx="965">
                  <c:v>5485.23</c:v>
                </c:pt>
                <c:pt idx="966">
                  <c:v>5493.43</c:v>
                </c:pt>
                <c:pt idx="967">
                  <c:v>5523.99</c:v>
                </c:pt>
                <c:pt idx="968">
                  <c:v>5542.21</c:v>
                </c:pt>
                <c:pt idx="969">
                  <c:v>5516.98</c:v>
                </c:pt>
                <c:pt idx="970">
                  <c:v>5498.76</c:v>
                </c:pt>
                <c:pt idx="971">
                  <c:v>5486.76</c:v>
                </c:pt>
                <c:pt idx="972">
                  <c:v>5445.37</c:v>
                </c:pt>
                <c:pt idx="973">
                  <c:v>5408.5</c:v>
                </c:pt>
                <c:pt idx="974">
                  <c:v>5342.15</c:v>
                </c:pt>
                <c:pt idx="975">
                  <c:v>5324.99</c:v>
                </c:pt>
                <c:pt idx="976">
                  <c:v>5277.23</c:v>
                </c:pt>
                <c:pt idx="977">
                  <c:v>5258.15</c:v>
                </c:pt>
                <c:pt idx="978">
                  <c:v>5270.98</c:v>
                </c:pt>
                <c:pt idx="979">
                  <c:v>5255.8</c:v>
                </c:pt>
                <c:pt idx="980">
                  <c:v>5245.96</c:v>
                </c:pt>
                <c:pt idx="981">
                  <c:v>5241.17</c:v>
                </c:pt>
                <c:pt idx="982">
                  <c:v>5251.1</c:v>
                </c:pt>
                <c:pt idx="983">
                  <c:v>5232.0200000000004</c:v>
                </c:pt>
                <c:pt idx="984">
                  <c:v>5244.6</c:v>
                </c:pt>
                <c:pt idx="985">
                  <c:v>5225.41</c:v>
                </c:pt>
                <c:pt idx="986">
                  <c:v>5259.81</c:v>
                </c:pt>
                <c:pt idx="987">
                  <c:v>5238.5</c:v>
                </c:pt>
                <c:pt idx="988">
                  <c:v>5268.86</c:v>
                </c:pt>
                <c:pt idx="989">
                  <c:v>5256.31</c:v>
                </c:pt>
                <c:pt idx="990">
                  <c:v>5261.39</c:v>
                </c:pt>
                <c:pt idx="991">
                  <c:v>5265.24</c:v>
                </c:pt>
                <c:pt idx="992">
                  <c:v>5270.25</c:v>
                </c:pt>
                <c:pt idx="993">
                  <c:v>5277.96</c:v>
                </c:pt>
                <c:pt idx="994">
                  <c:v>5280.01</c:v>
                </c:pt>
                <c:pt idx="995">
                  <c:v>5282.85</c:v>
                </c:pt>
                <c:pt idx="996">
                  <c:v>5275.98</c:v>
                </c:pt>
                <c:pt idx="997">
                  <c:v>5266.46</c:v>
                </c:pt>
                <c:pt idx="998">
                  <c:v>5249.69</c:v>
                </c:pt>
                <c:pt idx="999">
                  <c:v>5267.21</c:v>
                </c:pt>
                <c:pt idx="1000">
                  <c:v>5271.37</c:v>
                </c:pt>
                <c:pt idx="1001">
                  <c:v>5271.81</c:v>
                </c:pt>
                <c:pt idx="1002">
                  <c:v>5238.49</c:v>
                </c:pt>
                <c:pt idx="1003">
                  <c:v>5282.74</c:v>
                </c:pt>
                <c:pt idx="1004">
                  <c:v>5296.73</c:v>
                </c:pt>
                <c:pt idx="1005">
                  <c:v>5324.41</c:v>
                </c:pt>
                <c:pt idx="1006">
                  <c:v>5287.29</c:v>
                </c:pt>
                <c:pt idx="1007">
                  <c:v>5295.33</c:v>
                </c:pt>
                <c:pt idx="1008">
                  <c:v>5306.75</c:v>
                </c:pt>
                <c:pt idx="1009">
                  <c:v>5284.18</c:v>
                </c:pt>
                <c:pt idx="1010">
                  <c:v>5275.37</c:v>
                </c:pt>
                <c:pt idx="1011">
                  <c:v>5243.96</c:v>
                </c:pt>
                <c:pt idx="1012">
                  <c:v>5246.67</c:v>
                </c:pt>
                <c:pt idx="1013">
                  <c:v>5189.18</c:v>
                </c:pt>
                <c:pt idx="1014">
                  <c:v>5187.1400000000003</c:v>
                </c:pt>
                <c:pt idx="1015">
                  <c:v>5174.55</c:v>
                </c:pt>
                <c:pt idx="1016">
                  <c:v>5173.66</c:v>
                </c:pt>
                <c:pt idx="1017">
                  <c:v>5157.97</c:v>
                </c:pt>
                <c:pt idx="1018">
                  <c:v>5170.04</c:v>
                </c:pt>
                <c:pt idx="1019">
                  <c:v>5163.6000000000004</c:v>
                </c:pt>
                <c:pt idx="1020">
                  <c:v>5152.3</c:v>
                </c:pt>
                <c:pt idx="1021">
                  <c:v>5144.5600000000004</c:v>
                </c:pt>
                <c:pt idx="1022">
                  <c:v>5327.26</c:v>
                </c:pt>
                <c:pt idx="1023">
                  <c:v>5829.05</c:v>
                </c:pt>
                <c:pt idx="1024">
                  <c:v>6334.52</c:v>
                </c:pt>
                <c:pt idx="1025">
                  <c:v>6324.39</c:v>
                </c:pt>
                <c:pt idx="1026">
                  <c:v>5518.95</c:v>
                </c:pt>
                <c:pt idx="1027">
                  <c:v>5156.18</c:v>
                </c:pt>
                <c:pt idx="1028">
                  <c:v>5008.38</c:v>
                </c:pt>
                <c:pt idx="1029">
                  <c:v>4928.99</c:v>
                </c:pt>
                <c:pt idx="1030">
                  <c:v>4995.71</c:v>
                </c:pt>
                <c:pt idx="1031">
                  <c:v>5115.91</c:v>
                </c:pt>
                <c:pt idx="1032">
                  <c:v>5150.5600000000004</c:v>
                </c:pt>
                <c:pt idx="1033">
                  <c:v>5171.26</c:v>
                </c:pt>
                <c:pt idx="1034">
                  <c:v>5170.2</c:v>
                </c:pt>
                <c:pt idx="1035">
                  <c:v>5183.4399999999996</c:v>
                </c:pt>
                <c:pt idx="1036">
                  <c:v>5190.26</c:v>
                </c:pt>
                <c:pt idx="1037">
                  <c:v>5202.2700000000004</c:v>
                </c:pt>
                <c:pt idx="1038">
                  <c:v>5197.1099999999997</c:v>
                </c:pt>
                <c:pt idx="1039">
                  <c:v>5212.95</c:v>
                </c:pt>
                <c:pt idx="1040">
                  <c:v>5216.87</c:v>
                </c:pt>
                <c:pt idx="1041">
                  <c:v>5227.1000000000004</c:v>
                </c:pt>
                <c:pt idx="1042">
                  <c:v>5240.04</c:v>
                </c:pt>
                <c:pt idx="1043">
                  <c:v>5251.07</c:v>
                </c:pt>
                <c:pt idx="1044">
                  <c:v>5277.2</c:v>
                </c:pt>
                <c:pt idx="1045">
                  <c:v>5290.29</c:v>
                </c:pt>
                <c:pt idx="1046">
                  <c:v>5321.01</c:v>
                </c:pt>
                <c:pt idx="1047">
                  <c:v>5338.77</c:v>
                </c:pt>
                <c:pt idx="1048">
                  <c:v>5369.76</c:v>
                </c:pt>
                <c:pt idx="1049">
                  <c:v>5398.4</c:v>
                </c:pt>
                <c:pt idx="1050">
                  <c:v>5436.54</c:v>
                </c:pt>
                <c:pt idx="1051">
                  <c:v>5434.79</c:v>
                </c:pt>
                <c:pt idx="1052">
                  <c:v>5451.6</c:v>
                </c:pt>
                <c:pt idx="1053">
                  <c:v>5441.83</c:v>
                </c:pt>
                <c:pt idx="1054">
                  <c:v>5455.52</c:v>
                </c:pt>
                <c:pt idx="1055">
                  <c:v>5435.42</c:v>
                </c:pt>
                <c:pt idx="1056">
                  <c:v>5407.78</c:v>
                </c:pt>
                <c:pt idx="1057">
                  <c:v>5356.17</c:v>
                </c:pt>
                <c:pt idx="1058">
                  <c:v>5304.41</c:v>
                </c:pt>
                <c:pt idx="1059">
                  <c:v>5263.02</c:v>
                </c:pt>
                <c:pt idx="1060">
                  <c:v>5224.03</c:v>
                </c:pt>
                <c:pt idx="1061">
                  <c:v>5207.8999999999996</c:v>
                </c:pt>
                <c:pt idx="1062">
                  <c:v>5190.3599999999997</c:v>
                </c:pt>
                <c:pt idx="1063">
                  <c:v>5182.1000000000004</c:v>
                </c:pt>
                <c:pt idx="1064">
                  <c:v>5159.18</c:v>
                </c:pt>
                <c:pt idx="1065">
                  <c:v>5181.21</c:v>
                </c:pt>
                <c:pt idx="1066">
                  <c:v>5156.46</c:v>
                </c:pt>
                <c:pt idx="1067">
                  <c:v>5172.3900000000003</c:v>
                </c:pt>
                <c:pt idx="1068">
                  <c:v>5160.3599999999997</c:v>
                </c:pt>
                <c:pt idx="1069">
                  <c:v>5164.22</c:v>
                </c:pt>
                <c:pt idx="1070">
                  <c:v>5165.8500000000004</c:v>
                </c:pt>
                <c:pt idx="1071">
                  <c:v>5171.67</c:v>
                </c:pt>
                <c:pt idx="1072">
                  <c:v>5167.93</c:v>
                </c:pt>
                <c:pt idx="1073">
                  <c:v>5174.3500000000004</c:v>
                </c:pt>
                <c:pt idx="1074">
                  <c:v>5169.7299999999996</c:v>
                </c:pt>
                <c:pt idx="1075">
                  <c:v>5178.88</c:v>
                </c:pt>
                <c:pt idx="1076">
                  <c:v>5188.58</c:v>
                </c:pt>
                <c:pt idx="1077">
                  <c:v>5188.57</c:v>
                </c:pt>
                <c:pt idx="1078">
                  <c:v>5199.17</c:v>
                </c:pt>
                <c:pt idx="1079">
                  <c:v>5194.1000000000004</c:v>
                </c:pt>
                <c:pt idx="1080">
                  <c:v>5199.6099999999997</c:v>
                </c:pt>
                <c:pt idx="1081">
                  <c:v>5194.46</c:v>
                </c:pt>
                <c:pt idx="1082">
                  <c:v>5205.45</c:v>
                </c:pt>
                <c:pt idx="1083">
                  <c:v>5185.22</c:v>
                </c:pt>
                <c:pt idx="1084">
                  <c:v>5202.09</c:v>
                </c:pt>
                <c:pt idx="1085">
                  <c:v>5189.0200000000004</c:v>
                </c:pt>
                <c:pt idx="1086">
                  <c:v>5201.2700000000004</c:v>
                </c:pt>
                <c:pt idx="1087">
                  <c:v>5184.78</c:v>
                </c:pt>
                <c:pt idx="1088">
                  <c:v>5180.58</c:v>
                </c:pt>
                <c:pt idx="1089">
                  <c:v>5185.1899999999996</c:v>
                </c:pt>
                <c:pt idx="1090">
                  <c:v>5179.8500000000004</c:v>
                </c:pt>
                <c:pt idx="1091">
                  <c:v>5174.8900000000003</c:v>
                </c:pt>
                <c:pt idx="1092">
                  <c:v>5176.5600000000004</c:v>
                </c:pt>
                <c:pt idx="1093">
                  <c:v>5217.13</c:v>
                </c:pt>
                <c:pt idx="1094">
                  <c:v>5242.88</c:v>
                </c:pt>
                <c:pt idx="1095">
                  <c:v>5245.16</c:v>
                </c:pt>
                <c:pt idx="1096">
                  <c:v>5206.37</c:v>
                </c:pt>
                <c:pt idx="1097">
                  <c:v>5240.8599999999997</c:v>
                </c:pt>
                <c:pt idx="1098">
                  <c:v>5232.84</c:v>
                </c:pt>
                <c:pt idx="1099">
                  <c:v>5224.2</c:v>
                </c:pt>
                <c:pt idx="1100">
                  <c:v>5215.3100000000004</c:v>
                </c:pt>
                <c:pt idx="1101">
                  <c:v>5194.49</c:v>
                </c:pt>
                <c:pt idx="1102">
                  <c:v>5161.6499999999996</c:v>
                </c:pt>
                <c:pt idx="1103">
                  <c:v>5120.68</c:v>
                </c:pt>
                <c:pt idx="1104">
                  <c:v>5120.72</c:v>
                </c:pt>
                <c:pt idx="1105">
                  <c:v>5125.68</c:v>
                </c:pt>
                <c:pt idx="1106">
                  <c:v>5132.67</c:v>
                </c:pt>
                <c:pt idx="1107">
                  <c:v>5127.68</c:v>
                </c:pt>
                <c:pt idx="1108">
                  <c:v>5129.54</c:v>
                </c:pt>
                <c:pt idx="1109">
                  <c:v>5121.13</c:v>
                </c:pt>
                <c:pt idx="1110">
                  <c:v>5107.08</c:v>
                </c:pt>
                <c:pt idx="1111">
                  <c:v>5123.08</c:v>
                </c:pt>
                <c:pt idx="1112">
                  <c:v>5354.37</c:v>
                </c:pt>
                <c:pt idx="1113">
                  <c:v>5970.6</c:v>
                </c:pt>
                <c:pt idx="1114">
                  <c:v>6415.38</c:v>
                </c:pt>
                <c:pt idx="1115">
                  <c:v>6199.89</c:v>
                </c:pt>
                <c:pt idx="1116">
                  <c:v>5326.77</c:v>
                </c:pt>
                <c:pt idx="1117">
                  <c:v>5025.99</c:v>
                </c:pt>
                <c:pt idx="1118">
                  <c:v>4898.68</c:v>
                </c:pt>
                <c:pt idx="1119">
                  <c:v>4901.05</c:v>
                </c:pt>
                <c:pt idx="1120">
                  <c:v>5032.0200000000004</c:v>
                </c:pt>
                <c:pt idx="1121">
                  <c:v>5113.21</c:v>
                </c:pt>
                <c:pt idx="1122">
                  <c:v>5133.28</c:v>
                </c:pt>
                <c:pt idx="1123">
                  <c:v>5143.29</c:v>
                </c:pt>
                <c:pt idx="1124">
                  <c:v>5155.32</c:v>
                </c:pt>
                <c:pt idx="1125">
                  <c:v>5162.7299999999996</c:v>
                </c:pt>
                <c:pt idx="1126">
                  <c:v>5166.18</c:v>
                </c:pt>
                <c:pt idx="1127">
                  <c:v>5181.34</c:v>
                </c:pt>
                <c:pt idx="1128">
                  <c:v>5174.58</c:v>
                </c:pt>
                <c:pt idx="1129">
                  <c:v>5198.29</c:v>
                </c:pt>
                <c:pt idx="1130">
                  <c:v>5202.54</c:v>
                </c:pt>
                <c:pt idx="1131">
                  <c:v>5227.1499999999996</c:v>
                </c:pt>
                <c:pt idx="1132">
                  <c:v>5228.88</c:v>
                </c:pt>
                <c:pt idx="1133">
                  <c:v>5259.26</c:v>
                </c:pt>
                <c:pt idx="1134">
                  <c:v>5263.35</c:v>
                </c:pt>
                <c:pt idx="1135">
                  <c:v>5298.37</c:v>
                </c:pt>
                <c:pt idx="1136">
                  <c:v>5319.65</c:v>
                </c:pt>
                <c:pt idx="1137">
                  <c:v>5355.12</c:v>
                </c:pt>
                <c:pt idx="1138">
                  <c:v>5384.06</c:v>
                </c:pt>
                <c:pt idx="1139">
                  <c:v>5416.06</c:v>
                </c:pt>
                <c:pt idx="1140">
                  <c:v>5443.86</c:v>
                </c:pt>
                <c:pt idx="1141">
                  <c:v>5460.78</c:v>
                </c:pt>
                <c:pt idx="1142">
                  <c:v>5479.73</c:v>
                </c:pt>
                <c:pt idx="1143">
                  <c:v>5481.65</c:v>
                </c:pt>
                <c:pt idx="1144">
                  <c:v>5492.84</c:v>
                </c:pt>
                <c:pt idx="1145">
                  <c:v>5462.38</c:v>
                </c:pt>
                <c:pt idx="1146">
                  <c:v>5425.36</c:v>
                </c:pt>
                <c:pt idx="1147">
                  <c:v>5358.49</c:v>
                </c:pt>
                <c:pt idx="1148">
                  <c:v>5319.46</c:v>
                </c:pt>
                <c:pt idx="1149">
                  <c:v>5264.2</c:v>
                </c:pt>
                <c:pt idx="1150">
                  <c:v>5236.4799999999996</c:v>
                </c:pt>
                <c:pt idx="1151">
                  <c:v>5200.46</c:v>
                </c:pt>
                <c:pt idx="1152">
                  <c:v>5190.17</c:v>
                </c:pt>
                <c:pt idx="1153">
                  <c:v>5170.67</c:v>
                </c:pt>
                <c:pt idx="1154">
                  <c:v>5169.4799999999996</c:v>
                </c:pt>
                <c:pt idx="1155">
                  <c:v>5160.5</c:v>
                </c:pt>
                <c:pt idx="1156">
                  <c:v>5155.5600000000004</c:v>
                </c:pt>
                <c:pt idx="1157">
                  <c:v>5158.25</c:v>
                </c:pt>
                <c:pt idx="1158">
                  <c:v>5150.8599999999997</c:v>
                </c:pt>
                <c:pt idx="1159">
                  <c:v>5159.7</c:v>
                </c:pt>
                <c:pt idx="1160">
                  <c:v>5152.13</c:v>
                </c:pt>
                <c:pt idx="1161">
                  <c:v>5165.26</c:v>
                </c:pt>
                <c:pt idx="1162">
                  <c:v>5157.21</c:v>
                </c:pt>
                <c:pt idx="1163">
                  <c:v>5173.37</c:v>
                </c:pt>
                <c:pt idx="1164">
                  <c:v>5156.4799999999996</c:v>
                </c:pt>
                <c:pt idx="1165">
                  <c:v>5168.1000000000004</c:v>
                </c:pt>
                <c:pt idx="1166">
                  <c:v>5168.57</c:v>
                </c:pt>
                <c:pt idx="1167">
                  <c:v>5179.42</c:v>
                </c:pt>
                <c:pt idx="1168">
                  <c:v>5173.32</c:v>
                </c:pt>
                <c:pt idx="1169">
                  <c:v>5177.74</c:v>
                </c:pt>
                <c:pt idx="1170">
                  <c:v>5178.25</c:v>
                </c:pt>
                <c:pt idx="1171">
                  <c:v>5180.79</c:v>
                </c:pt>
                <c:pt idx="1172">
                  <c:v>5184.67</c:v>
                </c:pt>
                <c:pt idx="1173">
                  <c:v>5180.2</c:v>
                </c:pt>
                <c:pt idx="1174">
                  <c:v>5189.8</c:v>
                </c:pt>
                <c:pt idx="1175">
                  <c:v>5179.7700000000004</c:v>
                </c:pt>
                <c:pt idx="1176">
                  <c:v>5190.46</c:v>
                </c:pt>
                <c:pt idx="1177">
                  <c:v>5181.1400000000003</c:v>
                </c:pt>
                <c:pt idx="1178">
                  <c:v>5190.8100000000004</c:v>
                </c:pt>
                <c:pt idx="1179">
                  <c:v>5172.4399999999996</c:v>
                </c:pt>
                <c:pt idx="1180">
                  <c:v>5191.57</c:v>
                </c:pt>
                <c:pt idx="1181">
                  <c:v>5182.37</c:v>
                </c:pt>
                <c:pt idx="1182">
                  <c:v>5190.8500000000004</c:v>
                </c:pt>
                <c:pt idx="1183">
                  <c:v>5188.2700000000004</c:v>
                </c:pt>
                <c:pt idx="1184">
                  <c:v>5241.1899999999996</c:v>
                </c:pt>
                <c:pt idx="1185">
                  <c:v>5271.6</c:v>
                </c:pt>
                <c:pt idx="1186">
                  <c:v>5270.79</c:v>
                </c:pt>
                <c:pt idx="1187">
                  <c:v>5246.52</c:v>
                </c:pt>
                <c:pt idx="1188">
                  <c:v>5277.17</c:v>
                </c:pt>
                <c:pt idx="1189">
                  <c:v>5279.7</c:v>
                </c:pt>
                <c:pt idx="1190">
                  <c:v>5249.34</c:v>
                </c:pt>
                <c:pt idx="1191">
                  <c:v>5243.78</c:v>
                </c:pt>
                <c:pt idx="1192">
                  <c:v>5207.29</c:v>
                </c:pt>
                <c:pt idx="1193">
                  <c:v>5187.79</c:v>
                </c:pt>
                <c:pt idx="1194">
                  <c:v>5141.59</c:v>
                </c:pt>
                <c:pt idx="1195">
                  <c:v>5157.01</c:v>
                </c:pt>
                <c:pt idx="1196">
                  <c:v>5144.0200000000004</c:v>
                </c:pt>
                <c:pt idx="1197">
                  <c:v>5150.59</c:v>
                </c:pt>
                <c:pt idx="1198">
                  <c:v>5147.78</c:v>
                </c:pt>
                <c:pt idx="1199">
                  <c:v>5158.59</c:v>
                </c:pt>
                <c:pt idx="1200">
                  <c:v>5146.5</c:v>
                </c:pt>
                <c:pt idx="1201">
                  <c:v>5113.5600000000004</c:v>
                </c:pt>
                <c:pt idx="1202">
                  <c:v>5157.96</c:v>
                </c:pt>
                <c:pt idx="1203">
                  <c:v>5483.97</c:v>
                </c:pt>
                <c:pt idx="1204">
                  <c:v>6232.6</c:v>
                </c:pt>
                <c:pt idx="1205">
                  <c:v>6590.14</c:v>
                </c:pt>
                <c:pt idx="1206">
                  <c:v>6131.94</c:v>
                </c:pt>
                <c:pt idx="1207">
                  <c:v>5138.97</c:v>
                </c:pt>
                <c:pt idx="1208">
                  <c:v>4957.83</c:v>
                </c:pt>
                <c:pt idx="1209">
                  <c:v>4890.59</c:v>
                </c:pt>
                <c:pt idx="1210">
                  <c:v>5011.3</c:v>
                </c:pt>
                <c:pt idx="1211">
                  <c:v>5112.1099999999997</c:v>
                </c:pt>
                <c:pt idx="1212">
                  <c:v>5167.47</c:v>
                </c:pt>
                <c:pt idx="1213">
                  <c:v>5162.6499999999996</c:v>
                </c:pt>
                <c:pt idx="1214">
                  <c:v>5183.37</c:v>
                </c:pt>
                <c:pt idx="1215">
                  <c:v>5182.58</c:v>
                </c:pt>
                <c:pt idx="1216">
                  <c:v>5193.6899999999996</c:v>
                </c:pt>
                <c:pt idx="1217">
                  <c:v>5190.42</c:v>
                </c:pt>
                <c:pt idx="1218">
                  <c:v>5193.29</c:v>
                </c:pt>
                <c:pt idx="1219">
                  <c:v>5205.87</c:v>
                </c:pt>
                <c:pt idx="1220">
                  <c:v>5213.45</c:v>
                </c:pt>
                <c:pt idx="1221">
                  <c:v>5221.68</c:v>
                </c:pt>
                <c:pt idx="1222">
                  <c:v>5226.58</c:v>
                </c:pt>
                <c:pt idx="1223">
                  <c:v>5247.6</c:v>
                </c:pt>
                <c:pt idx="1224">
                  <c:v>5256.6</c:v>
                </c:pt>
                <c:pt idx="1225">
                  <c:v>5288.2</c:v>
                </c:pt>
                <c:pt idx="1226">
                  <c:v>5299.54</c:v>
                </c:pt>
                <c:pt idx="1227">
                  <c:v>5333.49</c:v>
                </c:pt>
                <c:pt idx="1228">
                  <c:v>5354.04</c:v>
                </c:pt>
                <c:pt idx="1229">
                  <c:v>5400.25</c:v>
                </c:pt>
                <c:pt idx="1230">
                  <c:v>5425.35</c:v>
                </c:pt>
                <c:pt idx="1231">
                  <c:v>5458.2</c:v>
                </c:pt>
                <c:pt idx="1232">
                  <c:v>5478.74</c:v>
                </c:pt>
                <c:pt idx="1233">
                  <c:v>5499.13</c:v>
                </c:pt>
                <c:pt idx="1234">
                  <c:v>5502.36</c:v>
                </c:pt>
                <c:pt idx="1235">
                  <c:v>5499.49</c:v>
                </c:pt>
                <c:pt idx="1236">
                  <c:v>5473.52</c:v>
                </c:pt>
                <c:pt idx="1237">
                  <c:v>5422.58</c:v>
                </c:pt>
                <c:pt idx="1238">
                  <c:v>5362.9</c:v>
                </c:pt>
                <c:pt idx="1239">
                  <c:v>5302.11</c:v>
                </c:pt>
                <c:pt idx="1240">
                  <c:v>5263.73</c:v>
                </c:pt>
                <c:pt idx="1241">
                  <c:v>5220.22</c:v>
                </c:pt>
                <c:pt idx="1242">
                  <c:v>5204.78</c:v>
                </c:pt>
                <c:pt idx="1243">
                  <c:v>5175.6099999999997</c:v>
                </c:pt>
                <c:pt idx="1244">
                  <c:v>5176.03</c:v>
                </c:pt>
                <c:pt idx="1245">
                  <c:v>5159.17</c:v>
                </c:pt>
                <c:pt idx="1246">
                  <c:v>5165.0200000000004</c:v>
                </c:pt>
                <c:pt idx="1247">
                  <c:v>5156.62</c:v>
                </c:pt>
                <c:pt idx="1248">
                  <c:v>5162.3900000000003</c:v>
                </c:pt>
                <c:pt idx="1249">
                  <c:v>5156.6000000000004</c:v>
                </c:pt>
                <c:pt idx="1250">
                  <c:v>5157.3</c:v>
                </c:pt>
                <c:pt idx="1251">
                  <c:v>5158.9399999999996</c:v>
                </c:pt>
                <c:pt idx="1252">
                  <c:v>5156.38</c:v>
                </c:pt>
                <c:pt idx="1253">
                  <c:v>5163.1400000000003</c:v>
                </c:pt>
                <c:pt idx="1254">
                  <c:v>5160.24</c:v>
                </c:pt>
                <c:pt idx="1255">
                  <c:v>5170.46</c:v>
                </c:pt>
                <c:pt idx="1256">
                  <c:v>5167.47</c:v>
                </c:pt>
                <c:pt idx="1257">
                  <c:v>5183.96</c:v>
                </c:pt>
                <c:pt idx="1258">
                  <c:v>5179.12</c:v>
                </c:pt>
                <c:pt idx="1259">
                  <c:v>5184.68</c:v>
                </c:pt>
                <c:pt idx="1260">
                  <c:v>5177.21</c:v>
                </c:pt>
                <c:pt idx="1261">
                  <c:v>5194.24</c:v>
                </c:pt>
                <c:pt idx="1262">
                  <c:v>5189.32</c:v>
                </c:pt>
                <c:pt idx="1263">
                  <c:v>5198.66</c:v>
                </c:pt>
                <c:pt idx="1264">
                  <c:v>5186.29</c:v>
                </c:pt>
                <c:pt idx="1265">
                  <c:v>5193.78</c:v>
                </c:pt>
                <c:pt idx="1266">
                  <c:v>5195.59</c:v>
                </c:pt>
                <c:pt idx="1267">
                  <c:v>5191.4399999999996</c:v>
                </c:pt>
                <c:pt idx="1268">
                  <c:v>5188.88</c:v>
                </c:pt>
                <c:pt idx="1269">
                  <c:v>5180.04</c:v>
                </c:pt>
                <c:pt idx="1270">
                  <c:v>5190.92</c:v>
                </c:pt>
                <c:pt idx="1271">
                  <c:v>5182.51</c:v>
                </c:pt>
                <c:pt idx="1272">
                  <c:v>5193.05</c:v>
                </c:pt>
                <c:pt idx="1273">
                  <c:v>5181.09</c:v>
                </c:pt>
                <c:pt idx="1274">
                  <c:v>5186.0600000000004</c:v>
                </c:pt>
                <c:pt idx="1275">
                  <c:v>5171.33</c:v>
                </c:pt>
                <c:pt idx="1276">
                  <c:v>5185.1499999999996</c:v>
                </c:pt>
                <c:pt idx="1277">
                  <c:v>5175.68</c:v>
                </c:pt>
                <c:pt idx="1278">
                  <c:v>5186.96</c:v>
                </c:pt>
                <c:pt idx="1279">
                  <c:v>5202.5</c:v>
                </c:pt>
                <c:pt idx="1280">
                  <c:v>5256.64</c:v>
                </c:pt>
                <c:pt idx="1281">
                  <c:v>5262.51</c:v>
                </c:pt>
                <c:pt idx="1282">
                  <c:v>5237.05</c:v>
                </c:pt>
                <c:pt idx="1283">
                  <c:v>5251.01</c:v>
                </c:pt>
                <c:pt idx="1284">
                  <c:v>5259.13</c:v>
                </c:pt>
                <c:pt idx="1285">
                  <c:v>5241.2</c:v>
                </c:pt>
                <c:pt idx="1286">
                  <c:v>5230.42</c:v>
                </c:pt>
                <c:pt idx="1287">
                  <c:v>5216.74</c:v>
                </c:pt>
                <c:pt idx="1288">
                  <c:v>5197.05</c:v>
                </c:pt>
                <c:pt idx="1289">
                  <c:v>5157.49</c:v>
                </c:pt>
                <c:pt idx="1290">
                  <c:v>5137.25</c:v>
                </c:pt>
                <c:pt idx="1291">
                  <c:v>5152.3</c:v>
                </c:pt>
                <c:pt idx="1292">
                  <c:v>5141.58</c:v>
                </c:pt>
                <c:pt idx="1293">
                  <c:v>5153.03</c:v>
                </c:pt>
                <c:pt idx="1294">
                  <c:v>5144.34</c:v>
                </c:pt>
                <c:pt idx="1295">
                  <c:v>5158.87</c:v>
                </c:pt>
                <c:pt idx="1296">
                  <c:v>5130.78</c:v>
                </c:pt>
                <c:pt idx="1297">
                  <c:v>5109.1099999999997</c:v>
                </c:pt>
                <c:pt idx="1298">
                  <c:v>5269.81</c:v>
                </c:pt>
                <c:pt idx="1299">
                  <c:v>5855.74</c:v>
                </c:pt>
                <c:pt idx="1300">
                  <c:v>6421.88</c:v>
                </c:pt>
                <c:pt idx="1301">
                  <c:v>6451.11</c:v>
                </c:pt>
                <c:pt idx="1302">
                  <c:v>5538.76</c:v>
                </c:pt>
                <c:pt idx="1303">
                  <c:v>5013</c:v>
                </c:pt>
                <c:pt idx="1304">
                  <c:v>4926.68</c:v>
                </c:pt>
                <c:pt idx="1305">
                  <c:v>4920.59</c:v>
                </c:pt>
                <c:pt idx="1306">
                  <c:v>5066.2</c:v>
                </c:pt>
                <c:pt idx="1307">
                  <c:v>5151.03</c:v>
                </c:pt>
                <c:pt idx="1308">
                  <c:v>5182.1400000000003</c:v>
                </c:pt>
                <c:pt idx="1309">
                  <c:v>5178.76</c:v>
                </c:pt>
                <c:pt idx="1310">
                  <c:v>5197</c:v>
                </c:pt>
                <c:pt idx="1311">
                  <c:v>5196.21</c:v>
                </c:pt>
                <c:pt idx="1312">
                  <c:v>5212.8599999999997</c:v>
                </c:pt>
                <c:pt idx="1313">
                  <c:v>5213.71</c:v>
                </c:pt>
                <c:pt idx="1314">
                  <c:v>5220.9399999999996</c:v>
                </c:pt>
                <c:pt idx="1315">
                  <c:v>5227.6899999999996</c:v>
                </c:pt>
                <c:pt idx="1316">
                  <c:v>5233.8</c:v>
                </c:pt>
                <c:pt idx="1317">
                  <c:v>5251.36</c:v>
                </c:pt>
                <c:pt idx="1318">
                  <c:v>5262.87</c:v>
                </c:pt>
                <c:pt idx="1319">
                  <c:v>5285.8</c:v>
                </c:pt>
                <c:pt idx="1320">
                  <c:v>5291.22</c:v>
                </c:pt>
                <c:pt idx="1321">
                  <c:v>5317.54</c:v>
                </c:pt>
                <c:pt idx="1322">
                  <c:v>5335.06</c:v>
                </c:pt>
                <c:pt idx="1323">
                  <c:v>5378.1</c:v>
                </c:pt>
                <c:pt idx="1324">
                  <c:v>5394.14</c:v>
                </c:pt>
                <c:pt idx="1325">
                  <c:v>5438.96</c:v>
                </c:pt>
                <c:pt idx="1326">
                  <c:v>5460.61</c:v>
                </c:pt>
                <c:pt idx="1327">
                  <c:v>5492.04</c:v>
                </c:pt>
                <c:pt idx="1328">
                  <c:v>5496.7</c:v>
                </c:pt>
                <c:pt idx="1329">
                  <c:v>5522.65</c:v>
                </c:pt>
                <c:pt idx="1330">
                  <c:v>5516.69</c:v>
                </c:pt>
                <c:pt idx="1331">
                  <c:v>5503.7</c:v>
                </c:pt>
                <c:pt idx="1332">
                  <c:v>5467.58</c:v>
                </c:pt>
                <c:pt idx="1333">
                  <c:v>5414.94</c:v>
                </c:pt>
                <c:pt idx="1334">
                  <c:v>5364.94</c:v>
                </c:pt>
                <c:pt idx="1335">
                  <c:v>5302.83</c:v>
                </c:pt>
                <c:pt idx="1336">
                  <c:v>5266.81</c:v>
                </c:pt>
                <c:pt idx="1337">
                  <c:v>5215.8500000000004</c:v>
                </c:pt>
                <c:pt idx="1338">
                  <c:v>5204.4399999999996</c:v>
                </c:pt>
                <c:pt idx="1339">
                  <c:v>5174.5</c:v>
                </c:pt>
                <c:pt idx="1340">
                  <c:v>5173.4799999999996</c:v>
                </c:pt>
                <c:pt idx="1341">
                  <c:v>5161.05</c:v>
                </c:pt>
                <c:pt idx="1342">
                  <c:v>5168.1499999999996</c:v>
                </c:pt>
                <c:pt idx="1343">
                  <c:v>5157.4799999999996</c:v>
                </c:pt>
                <c:pt idx="1344">
                  <c:v>5168.04</c:v>
                </c:pt>
                <c:pt idx="1345">
                  <c:v>5159.38</c:v>
                </c:pt>
                <c:pt idx="1346">
                  <c:v>5172.2</c:v>
                </c:pt>
                <c:pt idx="1347">
                  <c:v>5173.46</c:v>
                </c:pt>
                <c:pt idx="1348">
                  <c:v>5174.76</c:v>
                </c:pt>
                <c:pt idx="1349">
                  <c:v>5177.9399999999996</c:v>
                </c:pt>
                <c:pt idx="1350">
                  <c:v>5176.34</c:v>
                </c:pt>
                <c:pt idx="1351">
                  <c:v>5186.7</c:v>
                </c:pt>
                <c:pt idx="1352">
                  <c:v>5182.21</c:v>
                </c:pt>
                <c:pt idx="1353">
                  <c:v>5195.5600000000004</c:v>
                </c:pt>
                <c:pt idx="1354">
                  <c:v>5184.04</c:v>
                </c:pt>
                <c:pt idx="1355">
                  <c:v>5202.1400000000003</c:v>
                </c:pt>
                <c:pt idx="1356">
                  <c:v>5187.42</c:v>
                </c:pt>
                <c:pt idx="1357">
                  <c:v>5201.0600000000004</c:v>
                </c:pt>
                <c:pt idx="1358">
                  <c:v>5193.21</c:v>
                </c:pt>
                <c:pt idx="1359">
                  <c:v>5201.4799999999996</c:v>
                </c:pt>
                <c:pt idx="1360">
                  <c:v>5194.58</c:v>
                </c:pt>
                <c:pt idx="1361">
                  <c:v>5198.6400000000003</c:v>
                </c:pt>
                <c:pt idx="1362">
                  <c:v>5191.9399999999996</c:v>
                </c:pt>
                <c:pt idx="1363">
                  <c:v>5194.6899999999996</c:v>
                </c:pt>
                <c:pt idx="1364">
                  <c:v>5189.8999999999996</c:v>
                </c:pt>
                <c:pt idx="1365">
                  <c:v>5185.92</c:v>
                </c:pt>
                <c:pt idx="1366">
                  <c:v>5189.83</c:v>
                </c:pt>
                <c:pt idx="1367">
                  <c:v>5183.59</c:v>
                </c:pt>
                <c:pt idx="1368">
                  <c:v>5188.25</c:v>
                </c:pt>
                <c:pt idx="1369">
                  <c:v>5177.29</c:v>
                </c:pt>
                <c:pt idx="1370">
                  <c:v>5182.91</c:v>
                </c:pt>
                <c:pt idx="1371">
                  <c:v>5173.3999999999996</c:v>
                </c:pt>
                <c:pt idx="1372">
                  <c:v>5186.24</c:v>
                </c:pt>
                <c:pt idx="1373">
                  <c:v>5177.47</c:v>
                </c:pt>
                <c:pt idx="1374">
                  <c:v>5181.6000000000004</c:v>
                </c:pt>
                <c:pt idx="1375">
                  <c:v>5173.22</c:v>
                </c:pt>
                <c:pt idx="1376">
                  <c:v>5210.97</c:v>
                </c:pt>
                <c:pt idx="1377">
                  <c:v>5252.42</c:v>
                </c:pt>
                <c:pt idx="1378">
                  <c:v>5262.84</c:v>
                </c:pt>
                <c:pt idx="1379">
                  <c:v>5236.8</c:v>
                </c:pt>
                <c:pt idx="1380">
                  <c:v>5252.8</c:v>
                </c:pt>
                <c:pt idx="1381">
                  <c:v>5269.3</c:v>
                </c:pt>
                <c:pt idx="1382">
                  <c:v>5237.58</c:v>
                </c:pt>
                <c:pt idx="1383">
                  <c:v>5238.38</c:v>
                </c:pt>
                <c:pt idx="1384">
                  <c:v>5210.04</c:v>
                </c:pt>
                <c:pt idx="1385">
                  <c:v>5205.78</c:v>
                </c:pt>
                <c:pt idx="1386">
                  <c:v>5146.84</c:v>
                </c:pt>
                <c:pt idx="1387">
                  <c:v>5151</c:v>
                </c:pt>
                <c:pt idx="1388">
                  <c:v>5138.0200000000004</c:v>
                </c:pt>
                <c:pt idx="1389">
                  <c:v>5148.03</c:v>
                </c:pt>
                <c:pt idx="1390">
                  <c:v>5140.34</c:v>
                </c:pt>
                <c:pt idx="1391">
                  <c:v>5155.55</c:v>
                </c:pt>
                <c:pt idx="1392">
                  <c:v>5146.1499999999996</c:v>
                </c:pt>
                <c:pt idx="1393">
                  <c:v>5130.1000000000004</c:v>
                </c:pt>
                <c:pt idx="1394">
                  <c:v>5100.68</c:v>
                </c:pt>
                <c:pt idx="1395">
                  <c:v>5277.74</c:v>
                </c:pt>
                <c:pt idx="1396">
                  <c:v>5884.52</c:v>
                </c:pt>
                <c:pt idx="1397">
                  <c:v>6420.74</c:v>
                </c:pt>
                <c:pt idx="1398">
                  <c:v>6400.78</c:v>
                </c:pt>
                <c:pt idx="1399">
                  <c:v>5448.37</c:v>
                </c:pt>
                <c:pt idx="1400">
                  <c:v>5016.92</c:v>
                </c:pt>
                <c:pt idx="1401">
                  <c:v>4898.8599999999997</c:v>
                </c:pt>
                <c:pt idx="1402">
                  <c:v>4922.63</c:v>
                </c:pt>
                <c:pt idx="1403">
                  <c:v>5052.1400000000003</c:v>
                </c:pt>
                <c:pt idx="1404">
                  <c:v>5158.3999999999996</c:v>
                </c:pt>
                <c:pt idx="1405">
                  <c:v>5171.8599999999997</c:v>
                </c:pt>
                <c:pt idx="1406">
                  <c:v>5188.03</c:v>
                </c:pt>
                <c:pt idx="1407">
                  <c:v>5184.43</c:v>
                </c:pt>
                <c:pt idx="1408">
                  <c:v>5201.5</c:v>
                </c:pt>
                <c:pt idx="1409">
                  <c:v>5198.29</c:v>
                </c:pt>
                <c:pt idx="1410">
                  <c:v>5211.66</c:v>
                </c:pt>
                <c:pt idx="1411">
                  <c:v>5219.46</c:v>
                </c:pt>
                <c:pt idx="1412">
                  <c:v>5230.79</c:v>
                </c:pt>
                <c:pt idx="1413">
                  <c:v>5237.04</c:v>
                </c:pt>
                <c:pt idx="1414">
                  <c:v>5246.76</c:v>
                </c:pt>
                <c:pt idx="1415">
                  <c:v>5260.6</c:v>
                </c:pt>
                <c:pt idx="1416">
                  <c:v>5268.83</c:v>
                </c:pt>
                <c:pt idx="1417">
                  <c:v>5296.2</c:v>
                </c:pt>
                <c:pt idx="1418">
                  <c:v>5311.36</c:v>
                </c:pt>
                <c:pt idx="1419">
                  <c:v>5347.48</c:v>
                </c:pt>
                <c:pt idx="1420">
                  <c:v>5364.62</c:v>
                </c:pt>
                <c:pt idx="1421">
                  <c:v>5404.67</c:v>
                </c:pt>
                <c:pt idx="1422">
                  <c:v>5431.79</c:v>
                </c:pt>
                <c:pt idx="1423">
                  <c:v>5469.46</c:v>
                </c:pt>
                <c:pt idx="1424">
                  <c:v>5482.5</c:v>
                </c:pt>
                <c:pt idx="1425">
                  <c:v>5498.85</c:v>
                </c:pt>
                <c:pt idx="1426">
                  <c:v>5512.08</c:v>
                </c:pt>
                <c:pt idx="1427">
                  <c:v>5518.55</c:v>
                </c:pt>
                <c:pt idx="1428">
                  <c:v>5505.45</c:v>
                </c:pt>
                <c:pt idx="1429">
                  <c:v>5471.5</c:v>
                </c:pt>
                <c:pt idx="1430">
                  <c:v>5423.81</c:v>
                </c:pt>
                <c:pt idx="1431">
                  <c:v>5365.51</c:v>
                </c:pt>
                <c:pt idx="1432">
                  <c:v>5319.75</c:v>
                </c:pt>
                <c:pt idx="1433">
                  <c:v>5268.19</c:v>
                </c:pt>
                <c:pt idx="1434">
                  <c:v>5244.44</c:v>
                </c:pt>
                <c:pt idx="1435">
                  <c:v>5208.7700000000004</c:v>
                </c:pt>
                <c:pt idx="1436">
                  <c:v>5206.4799999999996</c:v>
                </c:pt>
                <c:pt idx="1437">
                  <c:v>5184.92</c:v>
                </c:pt>
                <c:pt idx="1438">
                  <c:v>5192.05</c:v>
                </c:pt>
                <c:pt idx="1439">
                  <c:v>5181.67</c:v>
                </c:pt>
                <c:pt idx="1440">
                  <c:v>5182.84</c:v>
                </c:pt>
                <c:pt idx="1441">
                  <c:v>5171.82</c:v>
                </c:pt>
                <c:pt idx="1442">
                  <c:v>5180.13</c:v>
                </c:pt>
                <c:pt idx="1443">
                  <c:v>5180.3599999999997</c:v>
                </c:pt>
                <c:pt idx="1444">
                  <c:v>5187.55</c:v>
                </c:pt>
                <c:pt idx="1445">
                  <c:v>5188.78</c:v>
                </c:pt>
                <c:pt idx="1446">
                  <c:v>5186.6000000000004</c:v>
                </c:pt>
                <c:pt idx="1447">
                  <c:v>5198.9799999999996</c:v>
                </c:pt>
                <c:pt idx="1448">
                  <c:v>5192.96</c:v>
                </c:pt>
                <c:pt idx="1449">
                  <c:v>5202.59</c:v>
                </c:pt>
                <c:pt idx="1450">
                  <c:v>5194.32</c:v>
                </c:pt>
                <c:pt idx="1451">
                  <c:v>5211.13</c:v>
                </c:pt>
                <c:pt idx="1452">
                  <c:v>5199.3999999999996</c:v>
                </c:pt>
                <c:pt idx="1453">
                  <c:v>5211.9799999999996</c:v>
                </c:pt>
                <c:pt idx="1454">
                  <c:v>5200.43</c:v>
                </c:pt>
                <c:pt idx="1455">
                  <c:v>5207.46</c:v>
                </c:pt>
                <c:pt idx="1456">
                  <c:v>5194.84</c:v>
                </c:pt>
                <c:pt idx="1457">
                  <c:v>5201.17</c:v>
                </c:pt>
                <c:pt idx="1458">
                  <c:v>5203.96</c:v>
                </c:pt>
                <c:pt idx="1459">
                  <c:v>5208.76</c:v>
                </c:pt>
                <c:pt idx="1460">
                  <c:v>5200.5600000000004</c:v>
                </c:pt>
                <c:pt idx="1461">
                  <c:v>5202.2700000000004</c:v>
                </c:pt>
                <c:pt idx="1462">
                  <c:v>5206.01</c:v>
                </c:pt>
                <c:pt idx="1463">
                  <c:v>5197.21</c:v>
                </c:pt>
                <c:pt idx="1464">
                  <c:v>5201.53</c:v>
                </c:pt>
                <c:pt idx="1465">
                  <c:v>5193.01</c:v>
                </c:pt>
                <c:pt idx="1466">
                  <c:v>5200.16</c:v>
                </c:pt>
                <c:pt idx="1467">
                  <c:v>5186.26</c:v>
                </c:pt>
                <c:pt idx="1468">
                  <c:v>5199.58</c:v>
                </c:pt>
                <c:pt idx="1469">
                  <c:v>5185.72</c:v>
                </c:pt>
                <c:pt idx="1470">
                  <c:v>5201.68</c:v>
                </c:pt>
                <c:pt idx="1471">
                  <c:v>5212.32</c:v>
                </c:pt>
                <c:pt idx="1472">
                  <c:v>5271.83</c:v>
                </c:pt>
                <c:pt idx="1473">
                  <c:v>5276.89</c:v>
                </c:pt>
                <c:pt idx="1474">
                  <c:v>5254.82</c:v>
                </c:pt>
                <c:pt idx="1475">
                  <c:v>5254.69</c:v>
                </c:pt>
                <c:pt idx="1476">
                  <c:v>5277.67</c:v>
                </c:pt>
                <c:pt idx="1477">
                  <c:v>5259.48</c:v>
                </c:pt>
                <c:pt idx="1478">
                  <c:v>5246.52</c:v>
                </c:pt>
                <c:pt idx="1479">
                  <c:v>5224.1499999999996</c:v>
                </c:pt>
                <c:pt idx="1480">
                  <c:v>5208.3</c:v>
                </c:pt>
                <c:pt idx="1481">
                  <c:v>5168.1899999999996</c:v>
                </c:pt>
                <c:pt idx="1482">
                  <c:v>5150.24</c:v>
                </c:pt>
                <c:pt idx="1483">
                  <c:v>5160.9799999999996</c:v>
                </c:pt>
                <c:pt idx="1484">
                  <c:v>5151.13</c:v>
                </c:pt>
                <c:pt idx="1485">
                  <c:v>5165.3100000000004</c:v>
                </c:pt>
                <c:pt idx="1486">
                  <c:v>5164.3500000000004</c:v>
                </c:pt>
                <c:pt idx="1487">
                  <c:v>5174.54</c:v>
                </c:pt>
                <c:pt idx="1488">
                  <c:v>5146.24</c:v>
                </c:pt>
                <c:pt idx="1489">
                  <c:v>5126.46</c:v>
                </c:pt>
                <c:pt idx="1490">
                  <c:v>5281.51</c:v>
                </c:pt>
                <c:pt idx="1491">
                  <c:v>5848.53</c:v>
                </c:pt>
                <c:pt idx="1492">
                  <c:v>6393.32</c:v>
                </c:pt>
                <c:pt idx="1493">
                  <c:v>6417.67</c:v>
                </c:pt>
                <c:pt idx="1494">
                  <c:v>5492.06</c:v>
                </c:pt>
                <c:pt idx="1495">
                  <c:v>5014.8999999999996</c:v>
                </c:pt>
                <c:pt idx="1496">
                  <c:v>4928.83</c:v>
                </c:pt>
                <c:pt idx="1497">
                  <c:v>4931.63</c:v>
                </c:pt>
                <c:pt idx="1498">
                  <c:v>5079.87</c:v>
                </c:pt>
                <c:pt idx="1499">
                  <c:v>5160.2700000000004</c:v>
                </c:pt>
                <c:pt idx="1500">
                  <c:v>5195.41</c:v>
                </c:pt>
                <c:pt idx="1501">
                  <c:v>5195.26</c:v>
                </c:pt>
                <c:pt idx="1502">
                  <c:v>5213.71</c:v>
                </c:pt>
                <c:pt idx="1503">
                  <c:v>5210.63</c:v>
                </c:pt>
                <c:pt idx="1504">
                  <c:v>5226.6000000000004</c:v>
                </c:pt>
                <c:pt idx="1505">
                  <c:v>5226.0600000000004</c:v>
                </c:pt>
                <c:pt idx="1506">
                  <c:v>5240.93</c:v>
                </c:pt>
                <c:pt idx="1507">
                  <c:v>5244.2</c:v>
                </c:pt>
                <c:pt idx="1508">
                  <c:v>5258.59</c:v>
                </c:pt>
                <c:pt idx="1509">
                  <c:v>5270.72</c:v>
                </c:pt>
                <c:pt idx="1510">
                  <c:v>5281.96</c:v>
                </c:pt>
                <c:pt idx="1511">
                  <c:v>5304.46</c:v>
                </c:pt>
                <c:pt idx="1512">
                  <c:v>5316.33</c:v>
                </c:pt>
                <c:pt idx="1513">
                  <c:v>5346.08</c:v>
                </c:pt>
                <c:pt idx="1514">
                  <c:v>5360.15</c:v>
                </c:pt>
                <c:pt idx="1515">
                  <c:v>5399.9</c:v>
                </c:pt>
                <c:pt idx="1516">
                  <c:v>5419.17</c:v>
                </c:pt>
                <c:pt idx="1517">
                  <c:v>5463.1</c:v>
                </c:pt>
                <c:pt idx="1518">
                  <c:v>5478.56</c:v>
                </c:pt>
                <c:pt idx="1519">
                  <c:v>5507.5</c:v>
                </c:pt>
                <c:pt idx="1520">
                  <c:v>5513.22</c:v>
                </c:pt>
                <c:pt idx="1521">
                  <c:v>5528.72</c:v>
                </c:pt>
                <c:pt idx="1522">
                  <c:v>5525.09</c:v>
                </c:pt>
                <c:pt idx="1523">
                  <c:v>5523.19</c:v>
                </c:pt>
                <c:pt idx="1524">
                  <c:v>5493.88</c:v>
                </c:pt>
                <c:pt idx="1525">
                  <c:v>5451.59</c:v>
                </c:pt>
                <c:pt idx="1526">
                  <c:v>5400.72</c:v>
                </c:pt>
                <c:pt idx="1527">
                  <c:v>5349.47</c:v>
                </c:pt>
                <c:pt idx="1528">
                  <c:v>5312.84</c:v>
                </c:pt>
                <c:pt idx="1529">
                  <c:v>5274.46</c:v>
                </c:pt>
                <c:pt idx="1530">
                  <c:v>5264.83</c:v>
                </c:pt>
                <c:pt idx="1531">
                  <c:v>5241.38</c:v>
                </c:pt>
                <c:pt idx="1532">
                  <c:v>5244.9</c:v>
                </c:pt>
                <c:pt idx="1533">
                  <c:v>5226.7299999999996</c:v>
                </c:pt>
                <c:pt idx="1534">
                  <c:v>5237.53</c:v>
                </c:pt>
                <c:pt idx="1535">
                  <c:v>5227.58</c:v>
                </c:pt>
                <c:pt idx="1536">
                  <c:v>5236.29</c:v>
                </c:pt>
                <c:pt idx="1537">
                  <c:v>5230.84</c:v>
                </c:pt>
                <c:pt idx="1538">
                  <c:v>5243.82</c:v>
                </c:pt>
                <c:pt idx="1539">
                  <c:v>5237.63</c:v>
                </c:pt>
                <c:pt idx="1540">
                  <c:v>5246.84</c:v>
                </c:pt>
                <c:pt idx="1541">
                  <c:v>5250.85</c:v>
                </c:pt>
                <c:pt idx="1542">
                  <c:v>5252.59</c:v>
                </c:pt>
                <c:pt idx="1543">
                  <c:v>5258.13</c:v>
                </c:pt>
                <c:pt idx="1544">
                  <c:v>5259.69</c:v>
                </c:pt>
                <c:pt idx="1545">
                  <c:v>5274.91</c:v>
                </c:pt>
                <c:pt idx="1546">
                  <c:v>5263.12</c:v>
                </c:pt>
                <c:pt idx="1547">
                  <c:v>5279.65</c:v>
                </c:pt>
                <c:pt idx="1548">
                  <c:v>5274.18</c:v>
                </c:pt>
                <c:pt idx="1549">
                  <c:v>5286.65</c:v>
                </c:pt>
                <c:pt idx="1550">
                  <c:v>5275.27</c:v>
                </c:pt>
                <c:pt idx="1551">
                  <c:v>5286.82</c:v>
                </c:pt>
                <c:pt idx="1552">
                  <c:v>5273.43</c:v>
                </c:pt>
                <c:pt idx="1553">
                  <c:v>5284.7</c:v>
                </c:pt>
                <c:pt idx="1554">
                  <c:v>5281.04</c:v>
                </c:pt>
                <c:pt idx="1555">
                  <c:v>5283.63</c:v>
                </c:pt>
                <c:pt idx="1556">
                  <c:v>5273.78</c:v>
                </c:pt>
                <c:pt idx="1557">
                  <c:v>5271.37</c:v>
                </c:pt>
                <c:pt idx="1558">
                  <c:v>5270.04</c:v>
                </c:pt>
                <c:pt idx="1559">
                  <c:v>5271.32</c:v>
                </c:pt>
                <c:pt idx="1560">
                  <c:v>5279.1</c:v>
                </c:pt>
                <c:pt idx="1561">
                  <c:v>5270.74</c:v>
                </c:pt>
                <c:pt idx="1562">
                  <c:v>5281.58</c:v>
                </c:pt>
                <c:pt idx="1563">
                  <c:v>5283.07</c:v>
                </c:pt>
                <c:pt idx="1564">
                  <c:v>5320.19</c:v>
                </c:pt>
                <c:pt idx="1565">
                  <c:v>5353.62</c:v>
                </c:pt>
                <c:pt idx="1566">
                  <c:v>5379.17</c:v>
                </c:pt>
                <c:pt idx="1567">
                  <c:v>5332.85</c:v>
                </c:pt>
                <c:pt idx="1568">
                  <c:v>5359.74</c:v>
                </c:pt>
                <c:pt idx="1569">
                  <c:v>5371.08</c:v>
                </c:pt>
                <c:pt idx="1570">
                  <c:v>5362.19</c:v>
                </c:pt>
                <c:pt idx="1571">
                  <c:v>5351.97</c:v>
                </c:pt>
                <c:pt idx="1572">
                  <c:v>5329.09</c:v>
                </c:pt>
                <c:pt idx="1573">
                  <c:v>5315.68</c:v>
                </c:pt>
                <c:pt idx="1574">
                  <c:v>5262.21</c:v>
                </c:pt>
                <c:pt idx="1575">
                  <c:v>5267.29</c:v>
                </c:pt>
                <c:pt idx="1576">
                  <c:v>5266.84</c:v>
                </c:pt>
                <c:pt idx="1577">
                  <c:v>5277.2</c:v>
                </c:pt>
                <c:pt idx="1578">
                  <c:v>5272.82</c:v>
                </c:pt>
                <c:pt idx="1579">
                  <c:v>5280.79</c:v>
                </c:pt>
                <c:pt idx="1580">
                  <c:v>5263.25</c:v>
                </c:pt>
                <c:pt idx="1581">
                  <c:v>5249.12</c:v>
                </c:pt>
                <c:pt idx="1582">
                  <c:v>5229.0600000000004</c:v>
                </c:pt>
                <c:pt idx="1583">
                  <c:v>5456.77</c:v>
                </c:pt>
                <c:pt idx="1584">
                  <c:v>6080.25</c:v>
                </c:pt>
                <c:pt idx="1585">
                  <c:v>6566.28</c:v>
                </c:pt>
                <c:pt idx="1586">
                  <c:v>6412.91</c:v>
                </c:pt>
                <c:pt idx="1587">
                  <c:v>5461.89</c:v>
                </c:pt>
                <c:pt idx="1588">
                  <c:v>5146.9399999999996</c:v>
                </c:pt>
                <c:pt idx="1589">
                  <c:v>5038.43</c:v>
                </c:pt>
                <c:pt idx="1590">
                  <c:v>5087.01</c:v>
                </c:pt>
                <c:pt idx="1591">
                  <c:v>5220.37</c:v>
                </c:pt>
                <c:pt idx="1592">
                  <c:v>5309.52</c:v>
                </c:pt>
                <c:pt idx="1593">
                  <c:v>5320.25</c:v>
                </c:pt>
                <c:pt idx="1594">
                  <c:v>5347.5</c:v>
                </c:pt>
                <c:pt idx="1595">
                  <c:v>5342.35</c:v>
                </c:pt>
                <c:pt idx="1596">
                  <c:v>5371.15</c:v>
                </c:pt>
                <c:pt idx="1597">
                  <c:v>5367.86</c:v>
                </c:pt>
                <c:pt idx="1598">
                  <c:v>5387.43</c:v>
                </c:pt>
                <c:pt idx="1599">
                  <c:v>5385.21</c:v>
                </c:pt>
                <c:pt idx="1600">
                  <c:v>5404.89</c:v>
                </c:pt>
                <c:pt idx="1601">
                  <c:v>5410.58</c:v>
                </c:pt>
                <c:pt idx="1602">
                  <c:v>5430.01</c:v>
                </c:pt>
                <c:pt idx="1603">
                  <c:v>5447.66</c:v>
                </c:pt>
                <c:pt idx="1604">
                  <c:v>5478.03</c:v>
                </c:pt>
                <c:pt idx="1605">
                  <c:v>5494.64</c:v>
                </c:pt>
                <c:pt idx="1606">
                  <c:v>5515.13</c:v>
                </c:pt>
                <c:pt idx="1607">
                  <c:v>5549.91</c:v>
                </c:pt>
                <c:pt idx="1608">
                  <c:v>5567.05</c:v>
                </c:pt>
                <c:pt idx="1609">
                  <c:v>5607.93</c:v>
                </c:pt>
                <c:pt idx="1610">
                  <c:v>5631.63</c:v>
                </c:pt>
                <c:pt idx="1611">
                  <c:v>5677.02</c:v>
                </c:pt>
                <c:pt idx="1612">
                  <c:v>5687.8</c:v>
                </c:pt>
                <c:pt idx="1613">
                  <c:v>5715.92</c:v>
                </c:pt>
                <c:pt idx="1614">
                  <c:v>5711.53</c:v>
                </c:pt>
                <c:pt idx="1615">
                  <c:v>5726.16</c:v>
                </c:pt>
                <c:pt idx="1616">
                  <c:v>5704.92</c:v>
                </c:pt>
                <c:pt idx="1617">
                  <c:v>5690.81</c:v>
                </c:pt>
                <c:pt idx="1618">
                  <c:v>5632.8</c:v>
                </c:pt>
                <c:pt idx="1619">
                  <c:v>5592.89</c:v>
                </c:pt>
                <c:pt idx="1620">
                  <c:v>5544.18</c:v>
                </c:pt>
                <c:pt idx="1621">
                  <c:v>5503.9</c:v>
                </c:pt>
                <c:pt idx="1622">
                  <c:v>5486.04</c:v>
                </c:pt>
                <c:pt idx="1623">
                  <c:v>5451.53</c:v>
                </c:pt>
                <c:pt idx="1624">
                  <c:v>5449.8</c:v>
                </c:pt>
                <c:pt idx="1625">
                  <c:v>5437.66</c:v>
                </c:pt>
                <c:pt idx="1626">
                  <c:v>5444.7</c:v>
                </c:pt>
                <c:pt idx="1627">
                  <c:v>5430.81</c:v>
                </c:pt>
                <c:pt idx="1628">
                  <c:v>5444.93</c:v>
                </c:pt>
                <c:pt idx="1629">
                  <c:v>5434.75</c:v>
                </c:pt>
                <c:pt idx="1630">
                  <c:v>5454.52</c:v>
                </c:pt>
                <c:pt idx="1631">
                  <c:v>5434.65</c:v>
                </c:pt>
                <c:pt idx="1632">
                  <c:v>5455.16</c:v>
                </c:pt>
                <c:pt idx="1633">
                  <c:v>5449.96</c:v>
                </c:pt>
                <c:pt idx="1634">
                  <c:v>5466.16</c:v>
                </c:pt>
                <c:pt idx="1635">
                  <c:v>5460.49</c:v>
                </c:pt>
                <c:pt idx="1636">
                  <c:v>5472.28</c:v>
                </c:pt>
                <c:pt idx="1637">
                  <c:v>5466.35</c:v>
                </c:pt>
                <c:pt idx="1638">
                  <c:v>5462.08</c:v>
                </c:pt>
                <c:pt idx="1639">
                  <c:v>5472.51</c:v>
                </c:pt>
                <c:pt idx="1640">
                  <c:v>5473.91</c:v>
                </c:pt>
                <c:pt idx="1641">
                  <c:v>5473.91</c:v>
                </c:pt>
                <c:pt idx="1642">
                  <c:v>5478.35</c:v>
                </c:pt>
                <c:pt idx="1643">
                  <c:v>5474.85</c:v>
                </c:pt>
                <c:pt idx="1644">
                  <c:v>5454.53</c:v>
                </c:pt>
                <c:pt idx="1645">
                  <c:v>5466.15</c:v>
                </c:pt>
                <c:pt idx="1646">
                  <c:v>5456.01</c:v>
                </c:pt>
                <c:pt idx="1647">
                  <c:v>5466.75</c:v>
                </c:pt>
                <c:pt idx="1648">
                  <c:v>5452.29</c:v>
                </c:pt>
                <c:pt idx="1649">
                  <c:v>5461.72</c:v>
                </c:pt>
                <c:pt idx="1650">
                  <c:v>5449.35</c:v>
                </c:pt>
                <c:pt idx="1651">
                  <c:v>5445.64</c:v>
                </c:pt>
                <c:pt idx="1652">
                  <c:v>5446.4</c:v>
                </c:pt>
                <c:pt idx="1653">
                  <c:v>5459.16</c:v>
                </c:pt>
                <c:pt idx="1654">
                  <c:v>5484.78</c:v>
                </c:pt>
                <c:pt idx="1655">
                  <c:v>5514.36</c:v>
                </c:pt>
                <c:pt idx="1656">
                  <c:v>5523.67</c:v>
                </c:pt>
                <c:pt idx="1657">
                  <c:v>5474.85</c:v>
                </c:pt>
                <c:pt idx="1658">
                  <c:v>5519.51</c:v>
                </c:pt>
                <c:pt idx="1659">
                  <c:v>5514.36</c:v>
                </c:pt>
                <c:pt idx="1660">
                  <c:v>5498.47</c:v>
                </c:pt>
                <c:pt idx="1661">
                  <c:v>5478.38</c:v>
                </c:pt>
                <c:pt idx="1662">
                  <c:v>5463.66</c:v>
                </c:pt>
                <c:pt idx="1663">
                  <c:v>5420.71</c:v>
                </c:pt>
                <c:pt idx="1664">
                  <c:v>5386.56</c:v>
                </c:pt>
                <c:pt idx="1665">
                  <c:v>5380.1</c:v>
                </c:pt>
                <c:pt idx="1666">
                  <c:v>5385.82</c:v>
                </c:pt>
                <c:pt idx="1667">
                  <c:v>5373.66</c:v>
                </c:pt>
                <c:pt idx="1668">
                  <c:v>5375.38</c:v>
                </c:pt>
                <c:pt idx="1669">
                  <c:v>5372.44</c:v>
                </c:pt>
                <c:pt idx="1670">
                  <c:v>5378.7</c:v>
                </c:pt>
                <c:pt idx="1671">
                  <c:v>5355.24</c:v>
                </c:pt>
                <c:pt idx="1672">
                  <c:v>5386.29</c:v>
                </c:pt>
                <c:pt idx="1673">
                  <c:v>5678.01</c:v>
                </c:pt>
                <c:pt idx="1674">
                  <c:v>6326.75</c:v>
                </c:pt>
                <c:pt idx="1675">
                  <c:v>6703.38</c:v>
                </c:pt>
                <c:pt idx="1676">
                  <c:v>6277.12</c:v>
                </c:pt>
                <c:pt idx="1677">
                  <c:v>5390.74</c:v>
                </c:pt>
                <c:pt idx="1678">
                  <c:v>5188.8</c:v>
                </c:pt>
                <c:pt idx="1679">
                  <c:v>5098.24</c:v>
                </c:pt>
                <c:pt idx="1680">
                  <c:v>5179.88</c:v>
                </c:pt>
                <c:pt idx="1681">
                  <c:v>5326.67</c:v>
                </c:pt>
                <c:pt idx="1682">
                  <c:v>5388.64</c:v>
                </c:pt>
                <c:pt idx="1683">
                  <c:v>5417.05</c:v>
                </c:pt>
                <c:pt idx="1684">
                  <c:v>5417.75</c:v>
                </c:pt>
                <c:pt idx="1685">
                  <c:v>5417.51</c:v>
                </c:pt>
                <c:pt idx="1686">
                  <c:v>5431.15</c:v>
                </c:pt>
                <c:pt idx="1687">
                  <c:v>5445.41</c:v>
                </c:pt>
                <c:pt idx="1688">
                  <c:v>5459.1</c:v>
                </c:pt>
                <c:pt idx="1689">
                  <c:v>5450.48</c:v>
                </c:pt>
                <c:pt idx="1690">
                  <c:v>5471.99</c:v>
                </c:pt>
                <c:pt idx="1691">
                  <c:v>5471.87</c:v>
                </c:pt>
                <c:pt idx="1692">
                  <c:v>5502.07</c:v>
                </c:pt>
                <c:pt idx="1693">
                  <c:v>5497.37</c:v>
                </c:pt>
                <c:pt idx="1694">
                  <c:v>5537.36</c:v>
                </c:pt>
                <c:pt idx="1695">
                  <c:v>5551.31</c:v>
                </c:pt>
                <c:pt idx="1696">
                  <c:v>5589.51</c:v>
                </c:pt>
                <c:pt idx="1697">
                  <c:v>5601.09</c:v>
                </c:pt>
                <c:pt idx="1698">
                  <c:v>5650.33</c:v>
                </c:pt>
                <c:pt idx="1699">
                  <c:v>5663.14</c:v>
                </c:pt>
                <c:pt idx="1700">
                  <c:v>5695.77</c:v>
                </c:pt>
                <c:pt idx="1701">
                  <c:v>5721.55</c:v>
                </c:pt>
                <c:pt idx="1702">
                  <c:v>5747.58</c:v>
                </c:pt>
                <c:pt idx="1703">
                  <c:v>5764.77</c:v>
                </c:pt>
                <c:pt idx="1704">
                  <c:v>5759.53</c:v>
                </c:pt>
                <c:pt idx="1705">
                  <c:v>5768.85</c:v>
                </c:pt>
                <c:pt idx="1706">
                  <c:v>5748.33</c:v>
                </c:pt>
                <c:pt idx="1707">
                  <c:v>5723.83</c:v>
                </c:pt>
                <c:pt idx="1708">
                  <c:v>5666.13</c:v>
                </c:pt>
                <c:pt idx="1709">
                  <c:v>5641.16</c:v>
                </c:pt>
                <c:pt idx="1710">
                  <c:v>5590.15</c:v>
                </c:pt>
                <c:pt idx="1711">
                  <c:v>5573.77</c:v>
                </c:pt>
                <c:pt idx="1712">
                  <c:v>5533.14</c:v>
                </c:pt>
                <c:pt idx="1713">
                  <c:v>5536.71</c:v>
                </c:pt>
                <c:pt idx="1714">
                  <c:v>5518.24</c:v>
                </c:pt>
                <c:pt idx="1715">
                  <c:v>5525.63</c:v>
                </c:pt>
                <c:pt idx="1716">
                  <c:v>5527.23</c:v>
                </c:pt>
                <c:pt idx="1717">
                  <c:v>5524.89</c:v>
                </c:pt>
                <c:pt idx="1718">
                  <c:v>5523.19</c:v>
                </c:pt>
                <c:pt idx="1719">
                  <c:v>5552.52</c:v>
                </c:pt>
                <c:pt idx="1720">
                  <c:v>5564.96</c:v>
                </c:pt>
                <c:pt idx="1721">
                  <c:v>5565.34</c:v>
                </c:pt>
                <c:pt idx="1722">
                  <c:v>5596.17</c:v>
                </c:pt>
                <c:pt idx="1723">
                  <c:v>5608.13</c:v>
                </c:pt>
                <c:pt idx="1724">
                  <c:v>5636.89</c:v>
                </c:pt>
                <c:pt idx="1725">
                  <c:v>5611.78</c:v>
                </c:pt>
                <c:pt idx="1726">
                  <c:v>5637.57</c:v>
                </c:pt>
                <c:pt idx="1727">
                  <c:v>5640.18</c:v>
                </c:pt>
                <c:pt idx="1728">
                  <c:v>5681.55</c:v>
                </c:pt>
                <c:pt idx="1729">
                  <c:v>5683.92</c:v>
                </c:pt>
                <c:pt idx="1730">
                  <c:v>5699.16</c:v>
                </c:pt>
                <c:pt idx="1731">
                  <c:v>5708.43</c:v>
                </c:pt>
                <c:pt idx="1732">
                  <c:v>5715.37</c:v>
                </c:pt>
                <c:pt idx="1733">
                  <c:v>5717.37</c:v>
                </c:pt>
                <c:pt idx="1734">
                  <c:v>5735.17</c:v>
                </c:pt>
                <c:pt idx="1735">
                  <c:v>5746.84</c:v>
                </c:pt>
                <c:pt idx="1736">
                  <c:v>5763.73</c:v>
                </c:pt>
                <c:pt idx="1737">
                  <c:v>5774.42</c:v>
                </c:pt>
                <c:pt idx="1738">
                  <c:v>5784.54</c:v>
                </c:pt>
                <c:pt idx="1739">
                  <c:v>5810.67</c:v>
                </c:pt>
                <c:pt idx="1740">
                  <c:v>5805.55</c:v>
                </c:pt>
                <c:pt idx="1741">
                  <c:v>5838.88</c:v>
                </c:pt>
                <c:pt idx="1742">
                  <c:v>5845.65</c:v>
                </c:pt>
                <c:pt idx="1743">
                  <c:v>5925.35</c:v>
                </c:pt>
                <c:pt idx="1744">
                  <c:v>5938.33</c:v>
                </c:pt>
                <c:pt idx="1745">
                  <c:v>5981.38</c:v>
                </c:pt>
                <c:pt idx="1746">
                  <c:v>5938.11</c:v>
                </c:pt>
                <c:pt idx="1747">
                  <c:v>6005.79</c:v>
                </c:pt>
                <c:pt idx="1748">
                  <c:v>5997.88</c:v>
                </c:pt>
                <c:pt idx="1749">
                  <c:v>5989.87</c:v>
                </c:pt>
                <c:pt idx="1750">
                  <c:v>6009.06</c:v>
                </c:pt>
                <c:pt idx="1751">
                  <c:v>5990.43</c:v>
                </c:pt>
                <c:pt idx="1752">
                  <c:v>5988.27</c:v>
                </c:pt>
                <c:pt idx="1753">
                  <c:v>5954.08</c:v>
                </c:pt>
                <c:pt idx="1754">
                  <c:v>5965.89</c:v>
                </c:pt>
                <c:pt idx="1755">
                  <c:v>5952.42</c:v>
                </c:pt>
                <c:pt idx="1756">
                  <c:v>6008.99</c:v>
                </c:pt>
                <c:pt idx="1757">
                  <c:v>5988.63</c:v>
                </c:pt>
                <c:pt idx="1758">
                  <c:v>6024.39</c:v>
                </c:pt>
                <c:pt idx="1759">
                  <c:v>6024.42</c:v>
                </c:pt>
                <c:pt idx="1760">
                  <c:v>6022.42</c:v>
                </c:pt>
                <c:pt idx="1761">
                  <c:v>6085.26</c:v>
                </c:pt>
                <c:pt idx="1762">
                  <c:v>6443.59</c:v>
                </c:pt>
                <c:pt idx="1763">
                  <c:v>7068.55</c:v>
                </c:pt>
                <c:pt idx="1764">
                  <c:v>7376.99</c:v>
                </c:pt>
                <c:pt idx="1765">
                  <c:v>6842.86</c:v>
                </c:pt>
                <c:pt idx="1766">
                  <c:v>6077.39</c:v>
                </c:pt>
                <c:pt idx="1767">
                  <c:v>5976.38</c:v>
                </c:pt>
                <c:pt idx="1768">
                  <c:v>5864.04</c:v>
                </c:pt>
                <c:pt idx="1769">
                  <c:v>5972.85</c:v>
                </c:pt>
                <c:pt idx="1770">
                  <c:v>6094.15</c:v>
                </c:pt>
                <c:pt idx="1771">
                  <c:v>6193.19</c:v>
                </c:pt>
                <c:pt idx="1772">
                  <c:v>6174.48</c:v>
                </c:pt>
                <c:pt idx="1773">
                  <c:v>6217.57</c:v>
                </c:pt>
                <c:pt idx="1774">
                  <c:v>6215.12</c:v>
                </c:pt>
                <c:pt idx="1775">
                  <c:v>6255.31</c:v>
                </c:pt>
                <c:pt idx="1776">
                  <c:v>6241.51</c:v>
                </c:pt>
                <c:pt idx="1777">
                  <c:v>6267.85</c:v>
                </c:pt>
                <c:pt idx="1778">
                  <c:v>6259.07</c:v>
                </c:pt>
                <c:pt idx="1779">
                  <c:v>6291.72</c:v>
                </c:pt>
                <c:pt idx="1780">
                  <c:v>6291.14</c:v>
                </c:pt>
                <c:pt idx="1781">
                  <c:v>6316.18</c:v>
                </c:pt>
                <c:pt idx="1782">
                  <c:v>6334.54</c:v>
                </c:pt>
                <c:pt idx="1783">
                  <c:v>6347.13</c:v>
                </c:pt>
                <c:pt idx="1784">
                  <c:v>6364.92</c:v>
                </c:pt>
                <c:pt idx="1785">
                  <c:v>6371.57</c:v>
                </c:pt>
                <c:pt idx="1786">
                  <c:v>6410.43</c:v>
                </c:pt>
                <c:pt idx="1787">
                  <c:v>6418.3</c:v>
                </c:pt>
                <c:pt idx="1788">
                  <c:v>6441.83</c:v>
                </c:pt>
                <c:pt idx="1789">
                  <c:v>6450.7</c:v>
                </c:pt>
                <c:pt idx="1790">
                  <c:v>6476.72</c:v>
                </c:pt>
                <c:pt idx="1791">
                  <c:v>6456.54</c:v>
                </c:pt>
                <c:pt idx="1792">
                  <c:v>6469.35</c:v>
                </c:pt>
                <c:pt idx="1793">
                  <c:v>6434.56</c:v>
                </c:pt>
                <c:pt idx="1794">
                  <c:v>6454.3</c:v>
                </c:pt>
                <c:pt idx="1795">
                  <c:v>6396.04</c:v>
                </c:pt>
                <c:pt idx="1796">
                  <c:v>6343.81</c:v>
                </c:pt>
                <c:pt idx="1797">
                  <c:v>6285.09</c:v>
                </c:pt>
                <c:pt idx="1798">
                  <c:v>6211.47</c:v>
                </c:pt>
                <c:pt idx="1799">
                  <c:v>6157.25</c:v>
                </c:pt>
                <c:pt idx="1800">
                  <c:v>6111.56</c:v>
                </c:pt>
                <c:pt idx="1801">
                  <c:v>6075.32</c:v>
                </c:pt>
                <c:pt idx="1802">
                  <c:v>6032.17</c:v>
                </c:pt>
                <c:pt idx="1803">
                  <c:v>6017.6</c:v>
                </c:pt>
                <c:pt idx="1804">
                  <c:v>5960.12</c:v>
                </c:pt>
                <c:pt idx="1805">
                  <c:v>5971.52</c:v>
                </c:pt>
                <c:pt idx="1806">
                  <c:v>5927.69</c:v>
                </c:pt>
                <c:pt idx="1807">
                  <c:v>5920.45</c:v>
                </c:pt>
                <c:pt idx="1808">
                  <c:v>5883.85</c:v>
                </c:pt>
                <c:pt idx="1809">
                  <c:v>5892.35</c:v>
                </c:pt>
                <c:pt idx="1810">
                  <c:v>5849.65</c:v>
                </c:pt>
                <c:pt idx="1811">
                  <c:v>5844.9</c:v>
                </c:pt>
                <c:pt idx="1812">
                  <c:v>5817.85</c:v>
                </c:pt>
                <c:pt idx="1813">
                  <c:v>5801.38</c:v>
                </c:pt>
                <c:pt idx="1814">
                  <c:v>5781.56</c:v>
                </c:pt>
                <c:pt idx="1815">
                  <c:v>5757.76</c:v>
                </c:pt>
                <c:pt idx="1816">
                  <c:v>5748.55</c:v>
                </c:pt>
                <c:pt idx="1817">
                  <c:v>5711.66</c:v>
                </c:pt>
                <c:pt idx="1818">
                  <c:v>5719.73</c:v>
                </c:pt>
              </c:numCache>
            </c:numRef>
          </c:yVal>
          <c:smooth val="1"/>
          <c:extLst>
            <c:ext xmlns:c16="http://schemas.microsoft.com/office/drawing/2014/chart" uri="{C3380CC4-5D6E-409C-BE32-E72D297353CC}">
              <c16:uniqueId val="{00000000-B7A7-499C-9EFF-DC5624DACFE9}"/>
            </c:ext>
          </c:extLst>
        </c:ser>
        <c:dLbls>
          <c:showLegendKey val="0"/>
          <c:showVal val="0"/>
          <c:showCatName val="0"/>
          <c:showSerName val="0"/>
          <c:showPercent val="0"/>
          <c:showBubbleSize val="0"/>
        </c:dLbls>
        <c:axId val="926097056"/>
        <c:axId val="926094760"/>
      </c:scatterChart>
      <c:scatterChart>
        <c:scatterStyle val="lineMarker"/>
        <c:varyColors val="0"/>
        <c:ser>
          <c:idx val="1"/>
          <c:order val="1"/>
          <c:tx>
            <c:strRef>
              <c:f>kitamura_DISCRIM_0_20190716_112!$C$1</c:f>
              <c:strCache>
                <c:ptCount val="1"/>
                <c:pt idx="0">
                  <c:v>音</c:v>
                </c:pt>
              </c:strCache>
            </c:strRef>
          </c:tx>
          <c:spPr>
            <a:ln w="19050" cap="rnd">
              <a:solidFill>
                <a:schemeClr val="accent2"/>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kitamura_DISCRIM_0_20190716_112!$C$2:$C$1820</c:f>
              <c:numCache>
                <c:formatCode>General</c:formatCode>
                <c:ptCount val="181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1</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1</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1</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1</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1</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1</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1</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1</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1</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1</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numCache>
            </c:numRef>
          </c:yVal>
          <c:smooth val="0"/>
          <c:extLst>
            <c:ext xmlns:c16="http://schemas.microsoft.com/office/drawing/2014/chart" uri="{C3380CC4-5D6E-409C-BE32-E72D297353CC}">
              <c16:uniqueId val="{00000001-B7A7-499C-9EFF-DC5624DACFE9}"/>
            </c:ext>
          </c:extLst>
        </c:ser>
        <c:dLbls>
          <c:showLegendKey val="0"/>
          <c:showVal val="0"/>
          <c:showCatName val="0"/>
          <c:showSerName val="0"/>
          <c:showPercent val="0"/>
          <c:showBubbleSize val="0"/>
        </c:dLbls>
        <c:axId val="926100664"/>
        <c:axId val="926102960"/>
      </c:scatterChart>
      <c:valAx>
        <c:axId val="926097056"/>
        <c:scaling>
          <c:orientation val="minMax"/>
          <c:max val="11"/>
          <c:min val="3"/>
        </c:scaling>
        <c:delete val="1"/>
        <c:axPos val="b"/>
        <c:numFmt formatCode="General" sourceLinked="1"/>
        <c:majorTickMark val="none"/>
        <c:minorTickMark val="none"/>
        <c:tickLblPos val="nextTo"/>
        <c:crossAx val="926094760"/>
        <c:crossesAt val="-1000000"/>
        <c:crossBetween val="midCat"/>
      </c:valAx>
      <c:valAx>
        <c:axId val="926094760"/>
        <c:scaling>
          <c:orientation val="minMax"/>
          <c:max val="7000"/>
          <c:min val="5000"/>
        </c:scaling>
        <c:delete val="0"/>
        <c:axPos val="l"/>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926097056"/>
        <c:crosses val="autoZero"/>
        <c:crossBetween val="midCat"/>
      </c:valAx>
      <c:valAx>
        <c:axId val="926102960"/>
        <c:scaling>
          <c:orientation val="minMax"/>
          <c:max val="1"/>
          <c:min val="0.9"/>
        </c:scaling>
        <c:delete val="0"/>
        <c:axPos val="r"/>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926100664"/>
        <c:crosses val="max"/>
        <c:crossBetween val="midCat"/>
      </c:valAx>
      <c:valAx>
        <c:axId val="926100664"/>
        <c:scaling>
          <c:orientation val="minMax"/>
        </c:scaling>
        <c:delete val="1"/>
        <c:axPos val="b"/>
        <c:numFmt formatCode="General" sourceLinked="1"/>
        <c:majorTickMark val="out"/>
        <c:minorTickMark val="none"/>
        <c:tickLblPos val="nextTo"/>
        <c:crossAx val="9261029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kitamura_DISCRIM_0_20190716_112!$B$1</c:f>
              <c:strCache>
                <c:ptCount val="1"/>
                <c:pt idx="0">
                  <c:v>心拍</c:v>
                </c:pt>
              </c:strCache>
            </c:strRef>
          </c:tx>
          <c:spPr>
            <a:ln w="19050" cap="rnd">
              <a:solidFill>
                <a:schemeClr val="accent1"/>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kitamura_DISCRIM_0_20190716_112!$B$2:$B$1820</c:f>
              <c:numCache>
                <c:formatCode>General</c:formatCode>
                <c:ptCount val="1819"/>
                <c:pt idx="0">
                  <c:v>-9295.89</c:v>
                </c:pt>
                <c:pt idx="1">
                  <c:v>-9620.32</c:v>
                </c:pt>
                <c:pt idx="2">
                  <c:v>-9653.11</c:v>
                </c:pt>
                <c:pt idx="3">
                  <c:v>-9692.84</c:v>
                </c:pt>
                <c:pt idx="4">
                  <c:v>-9707.91</c:v>
                </c:pt>
                <c:pt idx="5">
                  <c:v>-9695.4500000000007</c:v>
                </c:pt>
                <c:pt idx="6">
                  <c:v>-9720.06</c:v>
                </c:pt>
                <c:pt idx="7">
                  <c:v>-9713.18</c:v>
                </c:pt>
                <c:pt idx="8">
                  <c:v>-9721.42</c:v>
                </c:pt>
                <c:pt idx="9">
                  <c:v>-9715.2099999999991</c:v>
                </c:pt>
                <c:pt idx="10">
                  <c:v>-9758.7099999999991</c:v>
                </c:pt>
                <c:pt idx="11">
                  <c:v>-9776.8799999999992</c:v>
                </c:pt>
                <c:pt idx="12">
                  <c:v>-9642.4699999999993</c:v>
                </c:pt>
                <c:pt idx="13">
                  <c:v>-9060.9599999999991</c:v>
                </c:pt>
                <c:pt idx="14">
                  <c:v>-8509.52</c:v>
                </c:pt>
                <c:pt idx="15">
                  <c:v>-8512.4</c:v>
                </c:pt>
                <c:pt idx="16">
                  <c:v>-9442.3700000000008</c:v>
                </c:pt>
                <c:pt idx="17">
                  <c:v>-9894.89</c:v>
                </c:pt>
                <c:pt idx="18">
                  <c:v>-10008.200000000001</c:v>
                </c:pt>
                <c:pt idx="19">
                  <c:v>-10021.299999999999</c:v>
                </c:pt>
                <c:pt idx="20">
                  <c:v>-9870.01</c:v>
                </c:pt>
                <c:pt idx="21">
                  <c:v>-9786.09</c:v>
                </c:pt>
                <c:pt idx="22">
                  <c:v>-9750.89</c:v>
                </c:pt>
                <c:pt idx="23">
                  <c:v>-9754.4699999999993</c:v>
                </c:pt>
                <c:pt idx="24">
                  <c:v>-9729.52</c:v>
                </c:pt>
                <c:pt idx="25">
                  <c:v>-9735.57</c:v>
                </c:pt>
                <c:pt idx="26">
                  <c:v>-9710.32</c:v>
                </c:pt>
                <c:pt idx="27">
                  <c:v>-9718.6200000000008</c:v>
                </c:pt>
                <c:pt idx="28">
                  <c:v>-9699.0499999999993</c:v>
                </c:pt>
                <c:pt idx="29">
                  <c:v>-9692.98</c:v>
                </c:pt>
                <c:pt idx="30">
                  <c:v>-9678.9500000000007</c:v>
                </c:pt>
                <c:pt idx="31">
                  <c:v>-9673.93</c:v>
                </c:pt>
                <c:pt idx="32">
                  <c:v>-9665.18</c:v>
                </c:pt>
                <c:pt idx="33">
                  <c:v>-9638.65</c:v>
                </c:pt>
                <c:pt idx="34">
                  <c:v>-9626.44</c:v>
                </c:pt>
                <c:pt idx="35">
                  <c:v>-9585.42</c:v>
                </c:pt>
                <c:pt idx="36">
                  <c:v>-9570.11</c:v>
                </c:pt>
                <c:pt idx="37">
                  <c:v>-9528.26</c:v>
                </c:pt>
                <c:pt idx="38">
                  <c:v>-9510.0400000000009</c:v>
                </c:pt>
                <c:pt idx="39">
                  <c:v>-9463.08</c:v>
                </c:pt>
                <c:pt idx="40">
                  <c:v>-9457.43</c:v>
                </c:pt>
                <c:pt idx="41">
                  <c:v>-9421.69</c:v>
                </c:pt>
                <c:pt idx="42">
                  <c:v>-9418.4500000000007</c:v>
                </c:pt>
                <c:pt idx="43">
                  <c:v>-9392.89</c:v>
                </c:pt>
                <c:pt idx="44">
                  <c:v>-9395.52</c:v>
                </c:pt>
                <c:pt idx="45">
                  <c:v>-9403.76</c:v>
                </c:pt>
                <c:pt idx="46">
                  <c:v>-9441.33</c:v>
                </c:pt>
                <c:pt idx="47">
                  <c:v>-9487.93</c:v>
                </c:pt>
                <c:pt idx="48">
                  <c:v>-9535</c:v>
                </c:pt>
                <c:pt idx="49">
                  <c:v>-9591.92</c:v>
                </c:pt>
                <c:pt idx="50">
                  <c:v>-9623.51</c:v>
                </c:pt>
                <c:pt idx="51">
                  <c:v>-9653.64</c:v>
                </c:pt>
                <c:pt idx="52">
                  <c:v>-9668.94</c:v>
                </c:pt>
                <c:pt idx="53">
                  <c:v>-9687.35</c:v>
                </c:pt>
                <c:pt idx="54">
                  <c:v>-9680.69</c:v>
                </c:pt>
                <c:pt idx="55">
                  <c:v>-9698.16</c:v>
                </c:pt>
                <c:pt idx="56">
                  <c:v>-9683.68</c:v>
                </c:pt>
                <c:pt idx="57">
                  <c:v>-9702.5400000000009</c:v>
                </c:pt>
                <c:pt idx="58">
                  <c:v>-9677.77</c:v>
                </c:pt>
                <c:pt idx="59">
                  <c:v>-9675.9500000000007</c:v>
                </c:pt>
                <c:pt idx="60">
                  <c:v>-9688.6299999999992</c:v>
                </c:pt>
                <c:pt idx="61">
                  <c:v>-9692.6299999999992</c:v>
                </c:pt>
                <c:pt idx="62">
                  <c:v>-9678.34</c:v>
                </c:pt>
                <c:pt idx="63">
                  <c:v>-9670.26</c:v>
                </c:pt>
                <c:pt idx="64">
                  <c:v>-9675.26</c:v>
                </c:pt>
                <c:pt idx="65">
                  <c:v>-9661.24</c:v>
                </c:pt>
                <c:pt idx="66">
                  <c:v>-9661.09</c:v>
                </c:pt>
                <c:pt idx="67">
                  <c:v>-9646.35</c:v>
                </c:pt>
                <c:pt idx="68">
                  <c:v>-9664.3799999999992</c:v>
                </c:pt>
                <c:pt idx="69">
                  <c:v>-9657.91</c:v>
                </c:pt>
                <c:pt idx="70">
                  <c:v>-9646.26</c:v>
                </c:pt>
                <c:pt idx="71">
                  <c:v>-9640.85</c:v>
                </c:pt>
                <c:pt idx="72">
                  <c:v>-9669.3799999999992</c:v>
                </c:pt>
                <c:pt idx="73">
                  <c:v>-9649.61</c:v>
                </c:pt>
                <c:pt idx="74">
                  <c:v>-9659.7099999999991</c:v>
                </c:pt>
                <c:pt idx="75">
                  <c:v>-9671.7999999999993</c:v>
                </c:pt>
                <c:pt idx="76">
                  <c:v>-9681.82</c:v>
                </c:pt>
                <c:pt idx="77">
                  <c:v>-9684.27</c:v>
                </c:pt>
                <c:pt idx="78">
                  <c:v>-9692.7900000000009</c:v>
                </c:pt>
                <c:pt idx="79">
                  <c:v>-9659.35</c:v>
                </c:pt>
                <c:pt idx="80">
                  <c:v>-9614.32</c:v>
                </c:pt>
                <c:pt idx="81">
                  <c:v>-9618.06</c:v>
                </c:pt>
                <c:pt idx="82">
                  <c:v>-9649.44</c:v>
                </c:pt>
                <c:pt idx="83">
                  <c:v>-9647.1200000000008</c:v>
                </c:pt>
                <c:pt idx="84">
                  <c:v>-9626.41</c:v>
                </c:pt>
                <c:pt idx="85">
                  <c:v>-9681.5400000000009</c:v>
                </c:pt>
                <c:pt idx="86">
                  <c:v>-9696.73</c:v>
                </c:pt>
                <c:pt idx="87">
                  <c:v>-9741.9699999999993</c:v>
                </c:pt>
                <c:pt idx="88">
                  <c:v>-9747.1</c:v>
                </c:pt>
                <c:pt idx="89">
                  <c:v>-9813.08</c:v>
                </c:pt>
                <c:pt idx="90">
                  <c:v>-9807.31</c:v>
                </c:pt>
                <c:pt idx="91">
                  <c:v>-9819.93</c:v>
                </c:pt>
                <c:pt idx="92">
                  <c:v>-9814.57</c:v>
                </c:pt>
                <c:pt idx="93">
                  <c:v>-9826.6200000000008</c:v>
                </c:pt>
                <c:pt idx="94">
                  <c:v>-9826.44</c:v>
                </c:pt>
                <c:pt idx="95">
                  <c:v>-9838.91</c:v>
                </c:pt>
                <c:pt idx="96">
                  <c:v>-9868.8700000000008</c:v>
                </c:pt>
                <c:pt idx="97">
                  <c:v>-9875.92</c:v>
                </c:pt>
                <c:pt idx="98">
                  <c:v>-9693.36</c:v>
                </c:pt>
                <c:pt idx="99">
                  <c:v>-9072.2800000000007</c:v>
                </c:pt>
                <c:pt idx="100">
                  <c:v>-8592.5499999999993</c:v>
                </c:pt>
                <c:pt idx="101">
                  <c:v>-8741.91</c:v>
                </c:pt>
                <c:pt idx="102">
                  <c:v>-9698.6200000000008</c:v>
                </c:pt>
                <c:pt idx="103">
                  <c:v>-9996.39</c:v>
                </c:pt>
                <c:pt idx="104">
                  <c:v>-10137.6</c:v>
                </c:pt>
                <c:pt idx="105">
                  <c:v>-10126.1</c:v>
                </c:pt>
                <c:pt idx="106">
                  <c:v>-9989.89</c:v>
                </c:pt>
                <c:pt idx="107">
                  <c:v>-9903.14</c:v>
                </c:pt>
                <c:pt idx="108">
                  <c:v>-9903.43</c:v>
                </c:pt>
                <c:pt idx="109">
                  <c:v>-9898.8700000000008</c:v>
                </c:pt>
                <c:pt idx="110">
                  <c:v>-9894.7099999999991</c:v>
                </c:pt>
                <c:pt idx="111">
                  <c:v>-9880.61</c:v>
                </c:pt>
                <c:pt idx="112">
                  <c:v>-9876.7099999999991</c:v>
                </c:pt>
                <c:pt idx="113">
                  <c:v>-9872.9599999999991</c:v>
                </c:pt>
                <c:pt idx="114">
                  <c:v>-9876.33</c:v>
                </c:pt>
                <c:pt idx="115">
                  <c:v>-9874.5300000000007</c:v>
                </c:pt>
                <c:pt idx="116">
                  <c:v>-9858.98</c:v>
                </c:pt>
                <c:pt idx="117">
                  <c:v>-9872.48</c:v>
                </c:pt>
                <c:pt idx="118">
                  <c:v>-9858.77</c:v>
                </c:pt>
                <c:pt idx="119">
                  <c:v>-9864.76</c:v>
                </c:pt>
                <c:pt idx="120">
                  <c:v>-9838</c:v>
                </c:pt>
                <c:pt idx="121">
                  <c:v>-9839.51</c:v>
                </c:pt>
                <c:pt idx="122">
                  <c:v>-9809.43</c:v>
                </c:pt>
                <c:pt idx="123">
                  <c:v>-9799.2800000000007</c:v>
                </c:pt>
                <c:pt idx="124">
                  <c:v>-9762.23</c:v>
                </c:pt>
                <c:pt idx="125">
                  <c:v>-9757.0300000000007</c:v>
                </c:pt>
                <c:pt idx="126">
                  <c:v>-9734.81</c:v>
                </c:pt>
                <c:pt idx="127">
                  <c:v>-9722.19</c:v>
                </c:pt>
                <c:pt idx="128">
                  <c:v>-9725.01</c:v>
                </c:pt>
                <c:pt idx="129">
                  <c:v>-9719.8799999999992</c:v>
                </c:pt>
                <c:pt idx="130">
                  <c:v>-9730.94</c:v>
                </c:pt>
                <c:pt idx="131">
                  <c:v>-9744.3700000000008</c:v>
                </c:pt>
                <c:pt idx="132">
                  <c:v>-9786.81</c:v>
                </c:pt>
                <c:pt idx="133">
                  <c:v>-9834.9599999999991</c:v>
                </c:pt>
                <c:pt idx="134">
                  <c:v>-9903.7099999999991</c:v>
                </c:pt>
                <c:pt idx="135">
                  <c:v>-9954.82</c:v>
                </c:pt>
                <c:pt idx="136">
                  <c:v>-10004.6</c:v>
                </c:pt>
                <c:pt idx="137">
                  <c:v>-10021</c:v>
                </c:pt>
                <c:pt idx="138">
                  <c:v>-10049.5</c:v>
                </c:pt>
                <c:pt idx="139">
                  <c:v>-10058.799999999999</c:v>
                </c:pt>
                <c:pt idx="140">
                  <c:v>-10067.299999999999</c:v>
                </c:pt>
                <c:pt idx="141">
                  <c:v>-10083.299999999999</c:v>
                </c:pt>
                <c:pt idx="142">
                  <c:v>-10095.5</c:v>
                </c:pt>
                <c:pt idx="143">
                  <c:v>-10101.299999999999</c:v>
                </c:pt>
                <c:pt idx="144">
                  <c:v>-10111.200000000001</c:v>
                </c:pt>
                <c:pt idx="145">
                  <c:v>-10113</c:v>
                </c:pt>
                <c:pt idx="146">
                  <c:v>-10117.5</c:v>
                </c:pt>
                <c:pt idx="147">
                  <c:v>-10127.9</c:v>
                </c:pt>
                <c:pt idx="148">
                  <c:v>-10112.9</c:v>
                </c:pt>
                <c:pt idx="149">
                  <c:v>-10109</c:v>
                </c:pt>
                <c:pt idx="150">
                  <c:v>-10105.5</c:v>
                </c:pt>
                <c:pt idx="151">
                  <c:v>-10118.799999999999</c:v>
                </c:pt>
                <c:pt idx="152">
                  <c:v>-10100.6</c:v>
                </c:pt>
                <c:pt idx="153">
                  <c:v>-10111.299999999999</c:v>
                </c:pt>
                <c:pt idx="154">
                  <c:v>-10098.200000000001</c:v>
                </c:pt>
                <c:pt idx="155">
                  <c:v>-10092</c:v>
                </c:pt>
                <c:pt idx="156">
                  <c:v>-10091.299999999999</c:v>
                </c:pt>
                <c:pt idx="157">
                  <c:v>-10080</c:v>
                </c:pt>
                <c:pt idx="158">
                  <c:v>-10080.1</c:v>
                </c:pt>
                <c:pt idx="159">
                  <c:v>-10081.799999999999</c:v>
                </c:pt>
                <c:pt idx="160">
                  <c:v>-10088.5</c:v>
                </c:pt>
                <c:pt idx="161">
                  <c:v>-10051.1</c:v>
                </c:pt>
                <c:pt idx="162">
                  <c:v>-10020.799999999999</c:v>
                </c:pt>
                <c:pt idx="163">
                  <c:v>-10016.1</c:v>
                </c:pt>
                <c:pt idx="164">
                  <c:v>-10055.6</c:v>
                </c:pt>
                <c:pt idx="165">
                  <c:v>-10027.4</c:v>
                </c:pt>
                <c:pt idx="166">
                  <c:v>-10043.1</c:v>
                </c:pt>
                <c:pt idx="167">
                  <c:v>-10051.6</c:v>
                </c:pt>
                <c:pt idx="168">
                  <c:v>-10054.6</c:v>
                </c:pt>
                <c:pt idx="169">
                  <c:v>-10074.6</c:v>
                </c:pt>
                <c:pt idx="170">
                  <c:v>-10116</c:v>
                </c:pt>
                <c:pt idx="171">
                  <c:v>-10148.1</c:v>
                </c:pt>
                <c:pt idx="172">
                  <c:v>-10171.4</c:v>
                </c:pt>
                <c:pt idx="173">
                  <c:v>-10172.6</c:v>
                </c:pt>
                <c:pt idx="174">
                  <c:v>-10160.6</c:v>
                </c:pt>
                <c:pt idx="175">
                  <c:v>-10175.9</c:v>
                </c:pt>
                <c:pt idx="176">
                  <c:v>-10168.700000000001</c:v>
                </c:pt>
                <c:pt idx="177">
                  <c:v>-10178.799999999999</c:v>
                </c:pt>
                <c:pt idx="178">
                  <c:v>-10188.6</c:v>
                </c:pt>
                <c:pt idx="179">
                  <c:v>-10213.200000000001</c:v>
                </c:pt>
                <c:pt idx="180">
                  <c:v>-10074.9</c:v>
                </c:pt>
                <c:pt idx="181">
                  <c:v>-9655.8700000000008</c:v>
                </c:pt>
                <c:pt idx="182">
                  <c:v>-9039.92</c:v>
                </c:pt>
                <c:pt idx="183">
                  <c:v>-8967.59</c:v>
                </c:pt>
                <c:pt idx="184">
                  <c:v>-9732.36</c:v>
                </c:pt>
                <c:pt idx="185">
                  <c:v>-10210.1</c:v>
                </c:pt>
                <c:pt idx="186">
                  <c:v>-10350.4</c:v>
                </c:pt>
                <c:pt idx="187">
                  <c:v>-10472.799999999999</c:v>
                </c:pt>
                <c:pt idx="188">
                  <c:v>-10383.799999999999</c:v>
                </c:pt>
                <c:pt idx="189">
                  <c:v>-10275.799999999999</c:v>
                </c:pt>
                <c:pt idx="190">
                  <c:v>-10208.700000000001</c:v>
                </c:pt>
                <c:pt idx="191">
                  <c:v>-10205</c:v>
                </c:pt>
                <c:pt idx="192">
                  <c:v>-10191.799999999999</c:v>
                </c:pt>
                <c:pt idx="193">
                  <c:v>-10196.299999999999</c:v>
                </c:pt>
                <c:pt idx="194">
                  <c:v>-10187.6</c:v>
                </c:pt>
                <c:pt idx="195">
                  <c:v>-10188</c:v>
                </c:pt>
                <c:pt idx="196">
                  <c:v>-10172</c:v>
                </c:pt>
                <c:pt idx="197">
                  <c:v>-10147.299999999999</c:v>
                </c:pt>
                <c:pt idx="198">
                  <c:v>-10151.4</c:v>
                </c:pt>
                <c:pt idx="199">
                  <c:v>-10130.9</c:v>
                </c:pt>
                <c:pt idx="200">
                  <c:v>-10137.1</c:v>
                </c:pt>
                <c:pt idx="201">
                  <c:v>-10105.200000000001</c:v>
                </c:pt>
                <c:pt idx="202">
                  <c:v>-10081.200000000001</c:v>
                </c:pt>
                <c:pt idx="203">
                  <c:v>-10055.200000000001</c:v>
                </c:pt>
                <c:pt idx="204">
                  <c:v>-10042.799999999999</c:v>
                </c:pt>
                <c:pt idx="205">
                  <c:v>-10011</c:v>
                </c:pt>
                <c:pt idx="206">
                  <c:v>-9988.86</c:v>
                </c:pt>
                <c:pt idx="207">
                  <c:v>-9961.61</c:v>
                </c:pt>
                <c:pt idx="208">
                  <c:v>-9933.76</c:v>
                </c:pt>
                <c:pt idx="209">
                  <c:v>-9913.2000000000007</c:v>
                </c:pt>
                <c:pt idx="210">
                  <c:v>-9897.5</c:v>
                </c:pt>
                <c:pt idx="211">
                  <c:v>-9904.9500000000007</c:v>
                </c:pt>
                <c:pt idx="212">
                  <c:v>-9890.27</c:v>
                </c:pt>
                <c:pt idx="213">
                  <c:v>-9900.1299999999992</c:v>
                </c:pt>
                <c:pt idx="214">
                  <c:v>-9920.36</c:v>
                </c:pt>
                <c:pt idx="215">
                  <c:v>-9973.85</c:v>
                </c:pt>
                <c:pt idx="216">
                  <c:v>-10016.9</c:v>
                </c:pt>
                <c:pt idx="217">
                  <c:v>-10056.6</c:v>
                </c:pt>
                <c:pt idx="218">
                  <c:v>-10082.700000000001</c:v>
                </c:pt>
                <c:pt idx="219">
                  <c:v>-10119</c:v>
                </c:pt>
                <c:pt idx="220">
                  <c:v>-10129.299999999999</c:v>
                </c:pt>
                <c:pt idx="221">
                  <c:v>-10152.5</c:v>
                </c:pt>
                <c:pt idx="222">
                  <c:v>-10151.299999999999</c:v>
                </c:pt>
                <c:pt idx="223">
                  <c:v>-10146.5</c:v>
                </c:pt>
                <c:pt idx="224">
                  <c:v>-10146.799999999999</c:v>
                </c:pt>
                <c:pt idx="225">
                  <c:v>-10138.4</c:v>
                </c:pt>
                <c:pt idx="226">
                  <c:v>-10148.9</c:v>
                </c:pt>
                <c:pt idx="227">
                  <c:v>-10138.9</c:v>
                </c:pt>
                <c:pt idx="228">
                  <c:v>-10151.299999999999</c:v>
                </c:pt>
                <c:pt idx="229">
                  <c:v>-10130.200000000001</c:v>
                </c:pt>
                <c:pt idx="230">
                  <c:v>-10129.4</c:v>
                </c:pt>
                <c:pt idx="231">
                  <c:v>-10112.9</c:v>
                </c:pt>
                <c:pt idx="232">
                  <c:v>-10115.299999999999</c:v>
                </c:pt>
                <c:pt idx="233">
                  <c:v>-10106.700000000001</c:v>
                </c:pt>
                <c:pt idx="234">
                  <c:v>-10105.299999999999</c:v>
                </c:pt>
                <c:pt idx="235">
                  <c:v>-10094.1</c:v>
                </c:pt>
                <c:pt idx="236">
                  <c:v>-10101.5</c:v>
                </c:pt>
                <c:pt idx="237">
                  <c:v>-10085.200000000001</c:v>
                </c:pt>
                <c:pt idx="238">
                  <c:v>-10086</c:v>
                </c:pt>
                <c:pt idx="239">
                  <c:v>-10081.700000000001</c:v>
                </c:pt>
                <c:pt idx="240">
                  <c:v>-10083.9</c:v>
                </c:pt>
                <c:pt idx="241">
                  <c:v>-10081.799999999999</c:v>
                </c:pt>
                <c:pt idx="242">
                  <c:v>-10069</c:v>
                </c:pt>
                <c:pt idx="243">
                  <c:v>-10057.6</c:v>
                </c:pt>
                <c:pt idx="244">
                  <c:v>-10010</c:v>
                </c:pt>
                <c:pt idx="245">
                  <c:v>-9993.9500000000007</c:v>
                </c:pt>
                <c:pt idx="246">
                  <c:v>-9988.56</c:v>
                </c:pt>
                <c:pt idx="247">
                  <c:v>-10011.299999999999</c:v>
                </c:pt>
                <c:pt idx="248">
                  <c:v>-9984.08</c:v>
                </c:pt>
                <c:pt idx="249">
                  <c:v>-9995.18</c:v>
                </c:pt>
                <c:pt idx="250">
                  <c:v>-10001.4</c:v>
                </c:pt>
                <c:pt idx="251">
                  <c:v>-10018.4</c:v>
                </c:pt>
                <c:pt idx="252">
                  <c:v>-10027.299999999999</c:v>
                </c:pt>
                <c:pt idx="253">
                  <c:v>-10062.299999999999</c:v>
                </c:pt>
                <c:pt idx="254">
                  <c:v>-10090.9</c:v>
                </c:pt>
                <c:pt idx="255">
                  <c:v>-10087.700000000001</c:v>
                </c:pt>
                <c:pt idx="256">
                  <c:v>-10085.9</c:v>
                </c:pt>
                <c:pt idx="257">
                  <c:v>-10085.5</c:v>
                </c:pt>
                <c:pt idx="258">
                  <c:v>-10077.700000000001</c:v>
                </c:pt>
                <c:pt idx="259">
                  <c:v>-10065</c:v>
                </c:pt>
                <c:pt idx="260">
                  <c:v>-10071</c:v>
                </c:pt>
                <c:pt idx="261">
                  <c:v>-10080.5</c:v>
                </c:pt>
                <c:pt idx="262">
                  <c:v>-10046.299999999999</c:v>
                </c:pt>
                <c:pt idx="263">
                  <c:v>-9776.2900000000009</c:v>
                </c:pt>
                <c:pt idx="264">
                  <c:v>-9142.85</c:v>
                </c:pt>
                <c:pt idx="265">
                  <c:v>-8790.84</c:v>
                </c:pt>
                <c:pt idx="266">
                  <c:v>-9194.24</c:v>
                </c:pt>
                <c:pt idx="267">
                  <c:v>-10014.4</c:v>
                </c:pt>
                <c:pt idx="268">
                  <c:v>-10203.4</c:v>
                </c:pt>
                <c:pt idx="269">
                  <c:v>-10310.9</c:v>
                </c:pt>
                <c:pt idx="270">
                  <c:v>-10249</c:v>
                </c:pt>
                <c:pt idx="271">
                  <c:v>-10120.4</c:v>
                </c:pt>
                <c:pt idx="272">
                  <c:v>-10043.6</c:v>
                </c:pt>
                <c:pt idx="273">
                  <c:v>-10019.6</c:v>
                </c:pt>
                <c:pt idx="274">
                  <c:v>-10009.200000000001</c:v>
                </c:pt>
                <c:pt idx="275">
                  <c:v>-10007.700000000001</c:v>
                </c:pt>
                <c:pt idx="276">
                  <c:v>-9990.98</c:v>
                </c:pt>
                <c:pt idx="277">
                  <c:v>-9987.9</c:v>
                </c:pt>
                <c:pt idx="278">
                  <c:v>-9969.01</c:v>
                </c:pt>
                <c:pt idx="279">
                  <c:v>-9968.51</c:v>
                </c:pt>
                <c:pt idx="280">
                  <c:v>-9953.92</c:v>
                </c:pt>
                <c:pt idx="281">
                  <c:v>-9942.6299999999992</c:v>
                </c:pt>
                <c:pt idx="282">
                  <c:v>-9916.3799999999992</c:v>
                </c:pt>
                <c:pt idx="283">
                  <c:v>-9909.18</c:v>
                </c:pt>
                <c:pt idx="284">
                  <c:v>-9883.32</c:v>
                </c:pt>
                <c:pt idx="285">
                  <c:v>-9873.4</c:v>
                </c:pt>
                <c:pt idx="286">
                  <c:v>-9846.1200000000008</c:v>
                </c:pt>
                <c:pt idx="287">
                  <c:v>-9816.58</c:v>
                </c:pt>
                <c:pt idx="288">
                  <c:v>-9789.34</c:v>
                </c:pt>
                <c:pt idx="289">
                  <c:v>-9757.01</c:v>
                </c:pt>
                <c:pt idx="290">
                  <c:v>-9726.4500000000007</c:v>
                </c:pt>
                <c:pt idx="291">
                  <c:v>-9699.7900000000009</c:v>
                </c:pt>
                <c:pt idx="292">
                  <c:v>-9697.07</c:v>
                </c:pt>
                <c:pt idx="293">
                  <c:v>-9669.5300000000007</c:v>
                </c:pt>
                <c:pt idx="294">
                  <c:v>-9658.2000000000007</c:v>
                </c:pt>
                <c:pt idx="295">
                  <c:v>-9651.3799999999992</c:v>
                </c:pt>
                <c:pt idx="296">
                  <c:v>-9691.5499999999993</c:v>
                </c:pt>
                <c:pt idx="297">
                  <c:v>-9729.14</c:v>
                </c:pt>
                <c:pt idx="298">
                  <c:v>-9777.19</c:v>
                </c:pt>
                <c:pt idx="299">
                  <c:v>-9817.67</c:v>
                </c:pt>
                <c:pt idx="300">
                  <c:v>-9869.42</c:v>
                </c:pt>
                <c:pt idx="301">
                  <c:v>-9890.8700000000008</c:v>
                </c:pt>
                <c:pt idx="302">
                  <c:v>-9907.2900000000009</c:v>
                </c:pt>
                <c:pt idx="303">
                  <c:v>-9920.64</c:v>
                </c:pt>
                <c:pt idx="304">
                  <c:v>-9930.67</c:v>
                </c:pt>
                <c:pt idx="305">
                  <c:v>-9937.68</c:v>
                </c:pt>
                <c:pt idx="306">
                  <c:v>-9934.39</c:v>
                </c:pt>
                <c:pt idx="307">
                  <c:v>-9946.65</c:v>
                </c:pt>
                <c:pt idx="308">
                  <c:v>-9936.2800000000007</c:v>
                </c:pt>
                <c:pt idx="309">
                  <c:v>-9944.59</c:v>
                </c:pt>
                <c:pt idx="310">
                  <c:v>-9934.23</c:v>
                </c:pt>
                <c:pt idx="311">
                  <c:v>-9941.09</c:v>
                </c:pt>
                <c:pt idx="312">
                  <c:v>-9928.56</c:v>
                </c:pt>
                <c:pt idx="313">
                  <c:v>-9930.1200000000008</c:v>
                </c:pt>
                <c:pt idx="314">
                  <c:v>-9921.1</c:v>
                </c:pt>
                <c:pt idx="315">
                  <c:v>-9918.6299999999992</c:v>
                </c:pt>
                <c:pt idx="316">
                  <c:v>-9903.8700000000008</c:v>
                </c:pt>
                <c:pt idx="317">
                  <c:v>-9909.9</c:v>
                </c:pt>
                <c:pt idx="318">
                  <c:v>-9898.01</c:v>
                </c:pt>
                <c:pt idx="319">
                  <c:v>-9889.25</c:v>
                </c:pt>
                <c:pt idx="320">
                  <c:v>-9883.81</c:v>
                </c:pt>
                <c:pt idx="321">
                  <c:v>-9879.82</c:v>
                </c:pt>
                <c:pt idx="322">
                  <c:v>-9889.15</c:v>
                </c:pt>
                <c:pt idx="323">
                  <c:v>-9880.6200000000008</c:v>
                </c:pt>
                <c:pt idx="324">
                  <c:v>-9888.9699999999993</c:v>
                </c:pt>
                <c:pt idx="325">
                  <c:v>-9872.11</c:v>
                </c:pt>
                <c:pt idx="326">
                  <c:v>-9875.93</c:v>
                </c:pt>
                <c:pt idx="327">
                  <c:v>-9824.94</c:v>
                </c:pt>
                <c:pt idx="328">
                  <c:v>-9802.16</c:v>
                </c:pt>
                <c:pt idx="329">
                  <c:v>-9782.3700000000008</c:v>
                </c:pt>
                <c:pt idx="330">
                  <c:v>-9818.15</c:v>
                </c:pt>
                <c:pt idx="331">
                  <c:v>-9783.9599999999991</c:v>
                </c:pt>
                <c:pt idx="332">
                  <c:v>-9781.2900000000009</c:v>
                </c:pt>
                <c:pt idx="333">
                  <c:v>-9808.8700000000008</c:v>
                </c:pt>
                <c:pt idx="334">
                  <c:v>-9811.27</c:v>
                </c:pt>
                <c:pt idx="335">
                  <c:v>-9832.39</c:v>
                </c:pt>
                <c:pt idx="336">
                  <c:v>-9866.2900000000009</c:v>
                </c:pt>
                <c:pt idx="337">
                  <c:v>-9907.33</c:v>
                </c:pt>
                <c:pt idx="338">
                  <c:v>-9895.18</c:v>
                </c:pt>
                <c:pt idx="339">
                  <c:v>-9910.5400000000009</c:v>
                </c:pt>
                <c:pt idx="340">
                  <c:v>-9897.76</c:v>
                </c:pt>
                <c:pt idx="341">
                  <c:v>-9899.4</c:v>
                </c:pt>
                <c:pt idx="342">
                  <c:v>-9885.32</c:v>
                </c:pt>
                <c:pt idx="343">
                  <c:v>-9899.4599999999991</c:v>
                </c:pt>
                <c:pt idx="344">
                  <c:v>-9903.43</c:v>
                </c:pt>
                <c:pt idx="345">
                  <c:v>-9914.0499999999993</c:v>
                </c:pt>
                <c:pt idx="346">
                  <c:v>-9723.23</c:v>
                </c:pt>
                <c:pt idx="347">
                  <c:v>-9106.66</c:v>
                </c:pt>
                <c:pt idx="348">
                  <c:v>-8596.5499999999993</c:v>
                </c:pt>
                <c:pt idx="349">
                  <c:v>-8729.5499999999993</c:v>
                </c:pt>
                <c:pt idx="350">
                  <c:v>-9695.75</c:v>
                </c:pt>
                <c:pt idx="351">
                  <c:v>-10034.9</c:v>
                </c:pt>
                <c:pt idx="352">
                  <c:v>-10145.200000000001</c:v>
                </c:pt>
                <c:pt idx="353">
                  <c:v>-10102.200000000001</c:v>
                </c:pt>
                <c:pt idx="354">
                  <c:v>-9972.36</c:v>
                </c:pt>
                <c:pt idx="355">
                  <c:v>-9885.02</c:v>
                </c:pt>
                <c:pt idx="356">
                  <c:v>-9869.7000000000007</c:v>
                </c:pt>
                <c:pt idx="357">
                  <c:v>-9854.86</c:v>
                </c:pt>
                <c:pt idx="358">
                  <c:v>-9849.18</c:v>
                </c:pt>
                <c:pt idx="359">
                  <c:v>-9830.06</c:v>
                </c:pt>
                <c:pt idx="360">
                  <c:v>-9826.27</c:v>
                </c:pt>
                <c:pt idx="361">
                  <c:v>-9806.5499999999993</c:v>
                </c:pt>
                <c:pt idx="362">
                  <c:v>-9805.07</c:v>
                </c:pt>
                <c:pt idx="363">
                  <c:v>-9791.5499999999993</c:v>
                </c:pt>
                <c:pt idx="364">
                  <c:v>-9783.34</c:v>
                </c:pt>
                <c:pt idx="365">
                  <c:v>-9765.31</c:v>
                </c:pt>
                <c:pt idx="366">
                  <c:v>-9755.7099999999991</c:v>
                </c:pt>
                <c:pt idx="367">
                  <c:v>-9729.93</c:v>
                </c:pt>
                <c:pt idx="368">
                  <c:v>-9714.17</c:v>
                </c:pt>
                <c:pt idx="369">
                  <c:v>-9699.7800000000007</c:v>
                </c:pt>
                <c:pt idx="370">
                  <c:v>-9664.51</c:v>
                </c:pt>
                <c:pt idx="371">
                  <c:v>-9633.2900000000009</c:v>
                </c:pt>
                <c:pt idx="372">
                  <c:v>-9589.58</c:v>
                </c:pt>
                <c:pt idx="373">
                  <c:v>-9578.1</c:v>
                </c:pt>
                <c:pt idx="374">
                  <c:v>-9545.2199999999993</c:v>
                </c:pt>
                <c:pt idx="375">
                  <c:v>-9529.2199999999993</c:v>
                </c:pt>
                <c:pt idx="376">
                  <c:v>-9507.32</c:v>
                </c:pt>
                <c:pt idx="377">
                  <c:v>-9506.15</c:v>
                </c:pt>
                <c:pt idx="378">
                  <c:v>-9504.41</c:v>
                </c:pt>
                <c:pt idx="379">
                  <c:v>-9534.89</c:v>
                </c:pt>
                <c:pt idx="380">
                  <c:v>-9569.83</c:v>
                </c:pt>
                <c:pt idx="381">
                  <c:v>-9628.02</c:v>
                </c:pt>
                <c:pt idx="382">
                  <c:v>-9677.2999999999993</c:v>
                </c:pt>
                <c:pt idx="383">
                  <c:v>-9720.2999999999993</c:v>
                </c:pt>
                <c:pt idx="384">
                  <c:v>-9748.06</c:v>
                </c:pt>
                <c:pt idx="385">
                  <c:v>-9771.42</c:v>
                </c:pt>
                <c:pt idx="386">
                  <c:v>-9803.2000000000007</c:v>
                </c:pt>
                <c:pt idx="387">
                  <c:v>-9803.7900000000009</c:v>
                </c:pt>
                <c:pt idx="388">
                  <c:v>-9808.36</c:v>
                </c:pt>
                <c:pt idx="389">
                  <c:v>-9810.8700000000008</c:v>
                </c:pt>
                <c:pt idx="390">
                  <c:v>-9828.2000000000007</c:v>
                </c:pt>
                <c:pt idx="391">
                  <c:v>-9819.43</c:v>
                </c:pt>
                <c:pt idx="392">
                  <c:v>-9826.09</c:v>
                </c:pt>
                <c:pt idx="393">
                  <c:v>-9816.25</c:v>
                </c:pt>
                <c:pt idx="394">
                  <c:v>-9823.9699999999993</c:v>
                </c:pt>
                <c:pt idx="395">
                  <c:v>-9814.94</c:v>
                </c:pt>
                <c:pt idx="396">
                  <c:v>-9822.5400000000009</c:v>
                </c:pt>
                <c:pt idx="397">
                  <c:v>-9807.4</c:v>
                </c:pt>
                <c:pt idx="398">
                  <c:v>-9807.69</c:v>
                </c:pt>
                <c:pt idx="399">
                  <c:v>-9802.2199999999993</c:v>
                </c:pt>
                <c:pt idx="400">
                  <c:v>-9794.7900000000009</c:v>
                </c:pt>
                <c:pt idx="401">
                  <c:v>-9803.82</c:v>
                </c:pt>
                <c:pt idx="402">
                  <c:v>-9795.4500000000007</c:v>
                </c:pt>
                <c:pt idx="403">
                  <c:v>-9802.61</c:v>
                </c:pt>
                <c:pt idx="404">
                  <c:v>-9796.09</c:v>
                </c:pt>
                <c:pt idx="405">
                  <c:v>-9794.6200000000008</c:v>
                </c:pt>
                <c:pt idx="406">
                  <c:v>-9781.57</c:v>
                </c:pt>
                <c:pt idx="407">
                  <c:v>-9801.99</c:v>
                </c:pt>
                <c:pt idx="408">
                  <c:v>-9795.08</c:v>
                </c:pt>
                <c:pt idx="409">
                  <c:v>-9800.9500000000007</c:v>
                </c:pt>
                <c:pt idx="410">
                  <c:v>-9783.5</c:v>
                </c:pt>
                <c:pt idx="411">
                  <c:v>-9747.6</c:v>
                </c:pt>
                <c:pt idx="412">
                  <c:v>-9717.99</c:v>
                </c:pt>
                <c:pt idx="413">
                  <c:v>-9718.5</c:v>
                </c:pt>
                <c:pt idx="414">
                  <c:v>-9741.7800000000007</c:v>
                </c:pt>
                <c:pt idx="415">
                  <c:v>-9718.25</c:v>
                </c:pt>
                <c:pt idx="416">
                  <c:v>-9718.4</c:v>
                </c:pt>
                <c:pt idx="417">
                  <c:v>-9747.39</c:v>
                </c:pt>
                <c:pt idx="418">
                  <c:v>-9762.5300000000007</c:v>
                </c:pt>
                <c:pt idx="419">
                  <c:v>-9778.75</c:v>
                </c:pt>
                <c:pt idx="420">
                  <c:v>-9829.5499999999993</c:v>
                </c:pt>
                <c:pt idx="421">
                  <c:v>-9839.7900000000009</c:v>
                </c:pt>
                <c:pt idx="422">
                  <c:v>-9846.5400000000009</c:v>
                </c:pt>
                <c:pt idx="423">
                  <c:v>-9840.2900000000009</c:v>
                </c:pt>
                <c:pt idx="424">
                  <c:v>-9851.2099999999991</c:v>
                </c:pt>
                <c:pt idx="425">
                  <c:v>-9834.5499999999993</c:v>
                </c:pt>
                <c:pt idx="426">
                  <c:v>-9842.85</c:v>
                </c:pt>
                <c:pt idx="427">
                  <c:v>-9843.59</c:v>
                </c:pt>
                <c:pt idx="428">
                  <c:v>-9870.58</c:v>
                </c:pt>
                <c:pt idx="429">
                  <c:v>-9854.91</c:v>
                </c:pt>
                <c:pt idx="430">
                  <c:v>-9639.75</c:v>
                </c:pt>
                <c:pt idx="431">
                  <c:v>-8949.6200000000008</c:v>
                </c:pt>
                <c:pt idx="432">
                  <c:v>-8509.33</c:v>
                </c:pt>
                <c:pt idx="433">
                  <c:v>-8797.32</c:v>
                </c:pt>
                <c:pt idx="434">
                  <c:v>-9755.35</c:v>
                </c:pt>
                <c:pt idx="435">
                  <c:v>-10013.4</c:v>
                </c:pt>
                <c:pt idx="436">
                  <c:v>-10117.1</c:v>
                </c:pt>
                <c:pt idx="437">
                  <c:v>-10047.299999999999</c:v>
                </c:pt>
                <c:pt idx="438">
                  <c:v>-9909.17</c:v>
                </c:pt>
                <c:pt idx="439">
                  <c:v>-9859.02</c:v>
                </c:pt>
                <c:pt idx="440">
                  <c:v>-9832.6200000000008</c:v>
                </c:pt>
                <c:pt idx="441">
                  <c:v>-9825.86</c:v>
                </c:pt>
                <c:pt idx="442">
                  <c:v>-9815.7199999999993</c:v>
                </c:pt>
                <c:pt idx="443">
                  <c:v>-9820.4500000000007</c:v>
                </c:pt>
                <c:pt idx="444">
                  <c:v>-9802.49</c:v>
                </c:pt>
                <c:pt idx="445">
                  <c:v>-9798.8799999999992</c:v>
                </c:pt>
                <c:pt idx="446">
                  <c:v>-9799.93</c:v>
                </c:pt>
                <c:pt idx="447">
                  <c:v>-9795.09</c:v>
                </c:pt>
                <c:pt idx="448">
                  <c:v>-9779.2800000000007</c:v>
                </c:pt>
                <c:pt idx="449">
                  <c:v>-9768.35</c:v>
                </c:pt>
                <c:pt idx="450">
                  <c:v>-9761.09</c:v>
                </c:pt>
                <c:pt idx="451">
                  <c:v>-9735.9500000000007</c:v>
                </c:pt>
                <c:pt idx="452">
                  <c:v>-9717.93</c:v>
                </c:pt>
                <c:pt idx="453">
                  <c:v>-9687.07</c:v>
                </c:pt>
                <c:pt idx="454">
                  <c:v>-9665.2000000000007</c:v>
                </c:pt>
                <c:pt idx="455">
                  <c:v>-9626.77</c:v>
                </c:pt>
                <c:pt idx="456">
                  <c:v>-9610.07</c:v>
                </c:pt>
                <c:pt idx="457">
                  <c:v>-9579.2900000000009</c:v>
                </c:pt>
                <c:pt idx="458">
                  <c:v>-9563.76</c:v>
                </c:pt>
                <c:pt idx="459">
                  <c:v>-9542.73</c:v>
                </c:pt>
                <c:pt idx="460">
                  <c:v>-9537.84</c:v>
                </c:pt>
                <c:pt idx="461">
                  <c:v>-9528.94</c:v>
                </c:pt>
                <c:pt idx="462">
                  <c:v>-9532.7099999999991</c:v>
                </c:pt>
                <c:pt idx="463">
                  <c:v>-9556.43</c:v>
                </c:pt>
                <c:pt idx="464">
                  <c:v>-9596.6299999999992</c:v>
                </c:pt>
                <c:pt idx="465">
                  <c:v>-9655.69</c:v>
                </c:pt>
                <c:pt idx="466">
                  <c:v>-9687.36</c:v>
                </c:pt>
                <c:pt idx="467">
                  <c:v>-9736.92</c:v>
                </c:pt>
                <c:pt idx="468">
                  <c:v>-9769.7099999999991</c:v>
                </c:pt>
                <c:pt idx="469">
                  <c:v>-9796.3700000000008</c:v>
                </c:pt>
                <c:pt idx="470">
                  <c:v>-9801.26</c:v>
                </c:pt>
                <c:pt idx="471">
                  <c:v>-9818.1200000000008</c:v>
                </c:pt>
                <c:pt idx="472">
                  <c:v>-9821.39</c:v>
                </c:pt>
                <c:pt idx="473">
                  <c:v>-9838.06</c:v>
                </c:pt>
                <c:pt idx="474">
                  <c:v>-9829.08</c:v>
                </c:pt>
                <c:pt idx="475">
                  <c:v>-9835.99</c:v>
                </c:pt>
                <c:pt idx="476">
                  <c:v>-9834.25</c:v>
                </c:pt>
                <c:pt idx="477">
                  <c:v>-9837.58</c:v>
                </c:pt>
                <c:pt idx="478">
                  <c:v>-9844.8700000000008</c:v>
                </c:pt>
                <c:pt idx="479">
                  <c:v>-9841.06</c:v>
                </c:pt>
                <c:pt idx="480">
                  <c:v>-9829.85</c:v>
                </c:pt>
                <c:pt idx="481">
                  <c:v>-9832.81</c:v>
                </c:pt>
                <c:pt idx="482">
                  <c:v>-9842.34</c:v>
                </c:pt>
                <c:pt idx="483">
                  <c:v>-9824.42</c:v>
                </c:pt>
                <c:pt idx="484">
                  <c:v>-9825.9599999999991</c:v>
                </c:pt>
                <c:pt idx="485">
                  <c:v>-9810.5300000000007</c:v>
                </c:pt>
                <c:pt idx="486">
                  <c:v>-9818.2199999999993</c:v>
                </c:pt>
                <c:pt idx="487">
                  <c:v>-9814.19</c:v>
                </c:pt>
                <c:pt idx="488">
                  <c:v>-9825.69</c:v>
                </c:pt>
                <c:pt idx="489">
                  <c:v>-9813.5499999999993</c:v>
                </c:pt>
                <c:pt idx="490">
                  <c:v>-9832.24</c:v>
                </c:pt>
                <c:pt idx="491">
                  <c:v>-9832.75</c:v>
                </c:pt>
                <c:pt idx="492">
                  <c:v>-9821.34</c:v>
                </c:pt>
                <c:pt idx="493">
                  <c:v>-9826.07</c:v>
                </c:pt>
                <c:pt idx="494">
                  <c:v>-9797</c:v>
                </c:pt>
                <c:pt idx="495">
                  <c:v>-9761.25</c:v>
                </c:pt>
                <c:pt idx="496">
                  <c:v>-9758.02</c:v>
                </c:pt>
                <c:pt idx="497">
                  <c:v>-9800.58</c:v>
                </c:pt>
                <c:pt idx="498">
                  <c:v>-9769.09</c:v>
                </c:pt>
                <c:pt idx="499">
                  <c:v>-9772.2900000000009</c:v>
                </c:pt>
                <c:pt idx="500">
                  <c:v>-9795.81</c:v>
                </c:pt>
                <c:pt idx="501">
                  <c:v>-9804.6200000000008</c:v>
                </c:pt>
                <c:pt idx="502">
                  <c:v>-9828.0400000000009</c:v>
                </c:pt>
                <c:pt idx="503">
                  <c:v>-9852.9</c:v>
                </c:pt>
                <c:pt idx="504">
                  <c:v>-9891.01</c:v>
                </c:pt>
                <c:pt idx="505">
                  <c:v>-9889.59</c:v>
                </c:pt>
                <c:pt idx="506">
                  <c:v>-9904.51</c:v>
                </c:pt>
                <c:pt idx="507">
                  <c:v>-9898.8799999999992</c:v>
                </c:pt>
                <c:pt idx="508">
                  <c:v>-9896.19</c:v>
                </c:pt>
                <c:pt idx="509">
                  <c:v>-9893.27</c:v>
                </c:pt>
                <c:pt idx="510">
                  <c:v>-9899.17</c:v>
                </c:pt>
                <c:pt idx="511">
                  <c:v>-9920.86</c:v>
                </c:pt>
                <c:pt idx="512">
                  <c:v>-9931.6</c:v>
                </c:pt>
                <c:pt idx="513">
                  <c:v>-9765.98</c:v>
                </c:pt>
                <c:pt idx="514">
                  <c:v>-9232.09</c:v>
                </c:pt>
                <c:pt idx="515">
                  <c:v>-8672.7999999999993</c:v>
                </c:pt>
                <c:pt idx="516">
                  <c:v>-8746.75</c:v>
                </c:pt>
                <c:pt idx="517">
                  <c:v>-9579.42</c:v>
                </c:pt>
                <c:pt idx="518">
                  <c:v>-9969.7900000000009</c:v>
                </c:pt>
                <c:pt idx="519">
                  <c:v>-10097.5</c:v>
                </c:pt>
                <c:pt idx="520">
                  <c:v>-10156.4</c:v>
                </c:pt>
                <c:pt idx="521">
                  <c:v>-10043.1</c:v>
                </c:pt>
                <c:pt idx="522">
                  <c:v>-9946.33</c:v>
                </c:pt>
                <c:pt idx="523">
                  <c:v>-9917.23</c:v>
                </c:pt>
                <c:pt idx="524">
                  <c:v>-9908.5</c:v>
                </c:pt>
                <c:pt idx="525">
                  <c:v>-9899.27</c:v>
                </c:pt>
                <c:pt idx="526">
                  <c:v>-9890.69</c:v>
                </c:pt>
                <c:pt idx="527">
                  <c:v>-9880.58</c:v>
                </c:pt>
                <c:pt idx="528">
                  <c:v>-9872.41</c:v>
                </c:pt>
                <c:pt idx="529">
                  <c:v>-9879</c:v>
                </c:pt>
                <c:pt idx="530">
                  <c:v>-9861.0300000000007</c:v>
                </c:pt>
                <c:pt idx="531">
                  <c:v>-9849.26</c:v>
                </c:pt>
                <c:pt idx="532">
                  <c:v>-9847.92</c:v>
                </c:pt>
                <c:pt idx="533">
                  <c:v>-9842.35</c:v>
                </c:pt>
                <c:pt idx="534">
                  <c:v>-9813.7999999999993</c:v>
                </c:pt>
                <c:pt idx="535">
                  <c:v>-9815.91</c:v>
                </c:pt>
                <c:pt idx="536">
                  <c:v>-9780.5</c:v>
                </c:pt>
                <c:pt idx="537">
                  <c:v>-9767.67</c:v>
                </c:pt>
                <c:pt idx="538">
                  <c:v>-9735.5499999999993</c:v>
                </c:pt>
                <c:pt idx="539">
                  <c:v>-9716.9</c:v>
                </c:pt>
                <c:pt idx="540">
                  <c:v>-9685.1200000000008</c:v>
                </c:pt>
                <c:pt idx="541">
                  <c:v>-9654.7199999999993</c:v>
                </c:pt>
                <c:pt idx="542">
                  <c:v>-9647.5</c:v>
                </c:pt>
                <c:pt idx="543">
                  <c:v>-9635.39</c:v>
                </c:pt>
                <c:pt idx="544">
                  <c:v>-9628.67</c:v>
                </c:pt>
                <c:pt idx="545">
                  <c:v>-9641.07</c:v>
                </c:pt>
                <c:pt idx="546">
                  <c:v>-9664.68</c:v>
                </c:pt>
                <c:pt idx="547">
                  <c:v>-9692.5499999999993</c:v>
                </c:pt>
                <c:pt idx="548">
                  <c:v>-9756.7000000000007</c:v>
                </c:pt>
                <c:pt idx="549">
                  <c:v>-9800.33</c:v>
                </c:pt>
                <c:pt idx="550">
                  <c:v>-9833.8799999999992</c:v>
                </c:pt>
                <c:pt idx="551">
                  <c:v>-9862.11</c:v>
                </c:pt>
                <c:pt idx="552">
                  <c:v>-9905.83</c:v>
                </c:pt>
                <c:pt idx="553">
                  <c:v>-9910.93</c:v>
                </c:pt>
                <c:pt idx="554">
                  <c:v>-9915.83</c:v>
                </c:pt>
                <c:pt idx="555">
                  <c:v>-9925.14</c:v>
                </c:pt>
                <c:pt idx="556">
                  <c:v>-9931.5300000000007</c:v>
                </c:pt>
                <c:pt idx="557">
                  <c:v>-9930.4599999999991</c:v>
                </c:pt>
                <c:pt idx="558">
                  <c:v>-9935.64</c:v>
                </c:pt>
                <c:pt idx="559">
                  <c:v>-9935.01</c:v>
                </c:pt>
                <c:pt idx="560">
                  <c:v>-9948.85</c:v>
                </c:pt>
                <c:pt idx="561">
                  <c:v>-9943.64</c:v>
                </c:pt>
                <c:pt idx="562">
                  <c:v>-9928.99</c:v>
                </c:pt>
                <c:pt idx="563">
                  <c:v>-9944.8700000000008</c:v>
                </c:pt>
                <c:pt idx="564">
                  <c:v>-9927.9599999999991</c:v>
                </c:pt>
                <c:pt idx="565">
                  <c:v>-9931.75</c:v>
                </c:pt>
                <c:pt idx="566">
                  <c:v>-9921.09</c:v>
                </c:pt>
                <c:pt idx="567">
                  <c:v>-9928.15</c:v>
                </c:pt>
                <c:pt idx="568">
                  <c:v>-9908.4</c:v>
                </c:pt>
                <c:pt idx="569">
                  <c:v>-9919.74</c:v>
                </c:pt>
                <c:pt idx="570">
                  <c:v>-9909.84</c:v>
                </c:pt>
                <c:pt idx="571">
                  <c:v>-9918.0300000000007</c:v>
                </c:pt>
                <c:pt idx="572">
                  <c:v>-9904.01</c:v>
                </c:pt>
                <c:pt idx="573">
                  <c:v>-9907.8799999999992</c:v>
                </c:pt>
                <c:pt idx="574">
                  <c:v>-9909.41</c:v>
                </c:pt>
                <c:pt idx="575">
                  <c:v>-9909.24</c:v>
                </c:pt>
                <c:pt idx="576">
                  <c:v>-9884.4599999999991</c:v>
                </c:pt>
                <c:pt idx="577">
                  <c:v>-9847.0300000000007</c:v>
                </c:pt>
                <c:pt idx="578">
                  <c:v>-9833.32</c:v>
                </c:pt>
                <c:pt idx="579">
                  <c:v>-9861.27</c:v>
                </c:pt>
                <c:pt idx="580">
                  <c:v>-9865.33</c:v>
                </c:pt>
                <c:pt idx="581">
                  <c:v>-9846.2800000000007</c:v>
                </c:pt>
                <c:pt idx="582">
                  <c:v>-9871.69</c:v>
                </c:pt>
                <c:pt idx="583">
                  <c:v>-9871.24</c:v>
                </c:pt>
                <c:pt idx="584">
                  <c:v>-9910.8700000000008</c:v>
                </c:pt>
                <c:pt idx="585">
                  <c:v>-9915.24</c:v>
                </c:pt>
                <c:pt idx="586">
                  <c:v>-9965.2800000000007</c:v>
                </c:pt>
                <c:pt idx="587">
                  <c:v>-9963.9599999999991</c:v>
                </c:pt>
                <c:pt idx="588">
                  <c:v>-9972.09</c:v>
                </c:pt>
                <c:pt idx="589">
                  <c:v>-9968.23</c:v>
                </c:pt>
                <c:pt idx="590">
                  <c:v>-9968.2999999999993</c:v>
                </c:pt>
                <c:pt idx="591">
                  <c:v>-9966.56</c:v>
                </c:pt>
                <c:pt idx="592">
                  <c:v>-9971.35</c:v>
                </c:pt>
                <c:pt idx="593">
                  <c:v>-9988.98</c:v>
                </c:pt>
                <c:pt idx="594">
                  <c:v>-9992.06</c:v>
                </c:pt>
                <c:pt idx="595">
                  <c:v>-9879.08</c:v>
                </c:pt>
                <c:pt idx="596">
                  <c:v>-9476</c:v>
                </c:pt>
                <c:pt idx="597">
                  <c:v>-8874.19</c:v>
                </c:pt>
                <c:pt idx="598">
                  <c:v>-8725.9500000000007</c:v>
                </c:pt>
                <c:pt idx="599">
                  <c:v>-9462.9500000000007</c:v>
                </c:pt>
                <c:pt idx="600">
                  <c:v>-10004.5</c:v>
                </c:pt>
                <c:pt idx="601">
                  <c:v>-10135.799999999999</c:v>
                </c:pt>
                <c:pt idx="602">
                  <c:v>-10219.799999999999</c:v>
                </c:pt>
                <c:pt idx="603">
                  <c:v>-10135.799999999999</c:v>
                </c:pt>
                <c:pt idx="604">
                  <c:v>-10018.9</c:v>
                </c:pt>
                <c:pt idx="605">
                  <c:v>-9970.5499999999993</c:v>
                </c:pt>
                <c:pt idx="606">
                  <c:v>-9964.19</c:v>
                </c:pt>
                <c:pt idx="607">
                  <c:v>-9940.34</c:v>
                </c:pt>
                <c:pt idx="608">
                  <c:v>-9925.2800000000007</c:v>
                </c:pt>
                <c:pt idx="609">
                  <c:v>-9918.14</c:v>
                </c:pt>
                <c:pt idx="610">
                  <c:v>-9920.31</c:v>
                </c:pt>
                <c:pt idx="611">
                  <c:v>-9905.85</c:v>
                </c:pt>
                <c:pt idx="612">
                  <c:v>-9912.39</c:v>
                </c:pt>
                <c:pt idx="613">
                  <c:v>-9889.51</c:v>
                </c:pt>
                <c:pt idx="614">
                  <c:v>-9875.07</c:v>
                </c:pt>
                <c:pt idx="615">
                  <c:v>-9859.14</c:v>
                </c:pt>
                <c:pt idx="616">
                  <c:v>-9858.5499999999993</c:v>
                </c:pt>
                <c:pt idx="617">
                  <c:v>-9830.94</c:v>
                </c:pt>
                <c:pt idx="618">
                  <c:v>-9818.3799999999992</c:v>
                </c:pt>
                <c:pt idx="619">
                  <c:v>-9786.25</c:v>
                </c:pt>
                <c:pt idx="620">
                  <c:v>-9760.7800000000007</c:v>
                </c:pt>
                <c:pt idx="621">
                  <c:v>-9730.01</c:v>
                </c:pt>
                <c:pt idx="622">
                  <c:v>-9703.7900000000009</c:v>
                </c:pt>
                <c:pt idx="623">
                  <c:v>-9678.4699999999993</c:v>
                </c:pt>
                <c:pt idx="624">
                  <c:v>-9655.3700000000008</c:v>
                </c:pt>
                <c:pt idx="625">
                  <c:v>-9641.7900000000009</c:v>
                </c:pt>
                <c:pt idx="626">
                  <c:v>-9625.01</c:v>
                </c:pt>
                <c:pt idx="627">
                  <c:v>-9636.7000000000007</c:v>
                </c:pt>
                <c:pt idx="628">
                  <c:v>-9652.16</c:v>
                </c:pt>
                <c:pt idx="629">
                  <c:v>-9697.7900000000009</c:v>
                </c:pt>
                <c:pt idx="630">
                  <c:v>-9728.5</c:v>
                </c:pt>
                <c:pt idx="631">
                  <c:v>-9786.64</c:v>
                </c:pt>
                <c:pt idx="632">
                  <c:v>-9822.2199999999993</c:v>
                </c:pt>
                <c:pt idx="633">
                  <c:v>-9864.6299999999992</c:v>
                </c:pt>
                <c:pt idx="634">
                  <c:v>-9875.69</c:v>
                </c:pt>
                <c:pt idx="635">
                  <c:v>-9899.26</c:v>
                </c:pt>
                <c:pt idx="636">
                  <c:v>-9908.43</c:v>
                </c:pt>
                <c:pt idx="637">
                  <c:v>-9916.5300000000007</c:v>
                </c:pt>
                <c:pt idx="638">
                  <c:v>-9920.67</c:v>
                </c:pt>
                <c:pt idx="639">
                  <c:v>-9924.4</c:v>
                </c:pt>
                <c:pt idx="640">
                  <c:v>-9928.35</c:v>
                </c:pt>
                <c:pt idx="641">
                  <c:v>-9921.93</c:v>
                </c:pt>
                <c:pt idx="642">
                  <c:v>-9935.4599999999991</c:v>
                </c:pt>
                <c:pt idx="643">
                  <c:v>-9927.3799999999992</c:v>
                </c:pt>
                <c:pt idx="644">
                  <c:v>-9935.07</c:v>
                </c:pt>
                <c:pt idx="645">
                  <c:v>-9921.51</c:v>
                </c:pt>
                <c:pt idx="646">
                  <c:v>-9926.0499999999993</c:v>
                </c:pt>
                <c:pt idx="647">
                  <c:v>-9913</c:v>
                </c:pt>
                <c:pt idx="648">
                  <c:v>-9917.2999999999993</c:v>
                </c:pt>
                <c:pt idx="649">
                  <c:v>-9892.5499999999993</c:v>
                </c:pt>
                <c:pt idx="650">
                  <c:v>-9899.56</c:v>
                </c:pt>
                <c:pt idx="651">
                  <c:v>-9892.7099999999991</c:v>
                </c:pt>
                <c:pt idx="652">
                  <c:v>-9896.4599999999991</c:v>
                </c:pt>
                <c:pt idx="653">
                  <c:v>-9890.48</c:v>
                </c:pt>
                <c:pt idx="654">
                  <c:v>-9885.61</c:v>
                </c:pt>
                <c:pt idx="655">
                  <c:v>-9883.99</c:v>
                </c:pt>
                <c:pt idx="656">
                  <c:v>-9884.25</c:v>
                </c:pt>
                <c:pt idx="657">
                  <c:v>-9889.94</c:v>
                </c:pt>
                <c:pt idx="658">
                  <c:v>-9879.51</c:v>
                </c:pt>
                <c:pt idx="659">
                  <c:v>-9886.7800000000007</c:v>
                </c:pt>
                <c:pt idx="660">
                  <c:v>-9885.85</c:v>
                </c:pt>
                <c:pt idx="661">
                  <c:v>-9897.5300000000007</c:v>
                </c:pt>
                <c:pt idx="662">
                  <c:v>-9882.5</c:v>
                </c:pt>
                <c:pt idx="663">
                  <c:v>-9879.39</c:v>
                </c:pt>
                <c:pt idx="664">
                  <c:v>-9821.1</c:v>
                </c:pt>
                <c:pt idx="665">
                  <c:v>-9811.6200000000008</c:v>
                </c:pt>
                <c:pt idx="666">
                  <c:v>-9814.92</c:v>
                </c:pt>
                <c:pt idx="667">
                  <c:v>-9830.4</c:v>
                </c:pt>
                <c:pt idx="668">
                  <c:v>-9800.1299999999992</c:v>
                </c:pt>
                <c:pt idx="669">
                  <c:v>-9806.58</c:v>
                </c:pt>
                <c:pt idx="670">
                  <c:v>-9823.36</c:v>
                </c:pt>
                <c:pt idx="671">
                  <c:v>-9835.39</c:v>
                </c:pt>
                <c:pt idx="672">
                  <c:v>-9859.69</c:v>
                </c:pt>
                <c:pt idx="673">
                  <c:v>-9895.11</c:v>
                </c:pt>
                <c:pt idx="674">
                  <c:v>-9919.9699999999993</c:v>
                </c:pt>
                <c:pt idx="675">
                  <c:v>-9912.4</c:v>
                </c:pt>
                <c:pt idx="676">
                  <c:v>-9912.7900000000009</c:v>
                </c:pt>
                <c:pt idx="677">
                  <c:v>-9906.25</c:v>
                </c:pt>
                <c:pt idx="678">
                  <c:v>-9913.93</c:v>
                </c:pt>
                <c:pt idx="679">
                  <c:v>-9897.25</c:v>
                </c:pt>
                <c:pt idx="680">
                  <c:v>-9912.93</c:v>
                </c:pt>
                <c:pt idx="681">
                  <c:v>-9930.3799999999992</c:v>
                </c:pt>
                <c:pt idx="682">
                  <c:v>-9907.2199999999993</c:v>
                </c:pt>
                <c:pt idx="683">
                  <c:v>-9677.4500000000007</c:v>
                </c:pt>
                <c:pt idx="684">
                  <c:v>-9003.59</c:v>
                </c:pt>
                <c:pt idx="685">
                  <c:v>-8603.01</c:v>
                </c:pt>
                <c:pt idx="686">
                  <c:v>-8900.9699999999993</c:v>
                </c:pt>
                <c:pt idx="687">
                  <c:v>-9822.08</c:v>
                </c:pt>
                <c:pt idx="688">
                  <c:v>-10047.799999999999</c:v>
                </c:pt>
                <c:pt idx="689">
                  <c:v>-10166</c:v>
                </c:pt>
                <c:pt idx="690">
                  <c:v>-10093</c:v>
                </c:pt>
                <c:pt idx="691">
                  <c:v>-9976.76</c:v>
                </c:pt>
                <c:pt idx="692">
                  <c:v>-9897.8799999999992</c:v>
                </c:pt>
                <c:pt idx="693">
                  <c:v>-9891.83</c:v>
                </c:pt>
                <c:pt idx="694">
                  <c:v>-9877.59</c:v>
                </c:pt>
                <c:pt idx="695">
                  <c:v>-9879.89</c:v>
                </c:pt>
                <c:pt idx="696">
                  <c:v>-9858.3799999999992</c:v>
                </c:pt>
                <c:pt idx="697">
                  <c:v>-9857.7199999999993</c:v>
                </c:pt>
                <c:pt idx="698">
                  <c:v>-9848.9599999999991</c:v>
                </c:pt>
                <c:pt idx="699">
                  <c:v>-9835.67</c:v>
                </c:pt>
                <c:pt idx="700">
                  <c:v>-9825.66</c:v>
                </c:pt>
                <c:pt idx="701">
                  <c:v>-9820.1200000000008</c:v>
                </c:pt>
                <c:pt idx="702">
                  <c:v>-9808.92</c:v>
                </c:pt>
                <c:pt idx="703">
                  <c:v>-9797.14</c:v>
                </c:pt>
                <c:pt idx="704">
                  <c:v>-9782.91</c:v>
                </c:pt>
                <c:pt idx="705">
                  <c:v>-9755.91</c:v>
                </c:pt>
                <c:pt idx="706">
                  <c:v>-9737.77</c:v>
                </c:pt>
                <c:pt idx="707">
                  <c:v>-9701.14</c:v>
                </c:pt>
                <c:pt idx="708">
                  <c:v>-9677.39</c:v>
                </c:pt>
                <c:pt idx="709">
                  <c:v>-9640.9699999999993</c:v>
                </c:pt>
                <c:pt idx="710">
                  <c:v>-9614.5400000000009</c:v>
                </c:pt>
                <c:pt idx="711">
                  <c:v>-9580.2199999999993</c:v>
                </c:pt>
                <c:pt idx="712">
                  <c:v>-9572.4699999999993</c:v>
                </c:pt>
                <c:pt idx="713">
                  <c:v>-9550</c:v>
                </c:pt>
                <c:pt idx="714">
                  <c:v>-9549.6299999999992</c:v>
                </c:pt>
                <c:pt idx="715">
                  <c:v>-9548.7900000000009</c:v>
                </c:pt>
                <c:pt idx="716">
                  <c:v>-9573.8799999999992</c:v>
                </c:pt>
                <c:pt idx="717">
                  <c:v>-9615.73</c:v>
                </c:pt>
                <c:pt idx="718">
                  <c:v>-9670.68</c:v>
                </c:pt>
                <c:pt idx="719">
                  <c:v>-9728.7199999999993</c:v>
                </c:pt>
                <c:pt idx="720">
                  <c:v>-9772.68</c:v>
                </c:pt>
                <c:pt idx="721">
                  <c:v>-9810.86</c:v>
                </c:pt>
                <c:pt idx="722">
                  <c:v>-9831.09</c:v>
                </c:pt>
                <c:pt idx="723">
                  <c:v>-9852.39</c:v>
                </c:pt>
                <c:pt idx="724">
                  <c:v>-9847.7199999999993</c:v>
                </c:pt>
                <c:pt idx="725">
                  <c:v>-9864</c:v>
                </c:pt>
                <c:pt idx="726">
                  <c:v>-9856.32</c:v>
                </c:pt>
                <c:pt idx="727">
                  <c:v>-9869.6</c:v>
                </c:pt>
                <c:pt idx="728">
                  <c:v>-9862.5300000000007</c:v>
                </c:pt>
                <c:pt idx="729">
                  <c:v>-9859.6</c:v>
                </c:pt>
                <c:pt idx="730">
                  <c:v>-9859.6200000000008</c:v>
                </c:pt>
                <c:pt idx="731">
                  <c:v>-9865.7800000000007</c:v>
                </c:pt>
                <c:pt idx="732">
                  <c:v>-9857.4</c:v>
                </c:pt>
                <c:pt idx="733">
                  <c:v>-9857.14</c:v>
                </c:pt>
                <c:pt idx="734">
                  <c:v>-9858.4599999999991</c:v>
                </c:pt>
                <c:pt idx="735">
                  <c:v>-9842.64</c:v>
                </c:pt>
                <c:pt idx="736">
                  <c:v>-9844.58</c:v>
                </c:pt>
                <c:pt idx="737">
                  <c:v>-9838.56</c:v>
                </c:pt>
                <c:pt idx="738">
                  <c:v>-9842.61</c:v>
                </c:pt>
                <c:pt idx="739">
                  <c:v>-9829.2199999999993</c:v>
                </c:pt>
                <c:pt idx="740">
                  <c:v>-9832.93</c:v>
                </c:pt>
                <c:pt idx="741">
                  <c:v>-9825.48</c:v>
                </c:pt>
                <c:pt idx="742">
                  <c:v>-9838.2000000000007</c:v>
                </c:pt>
                <c:pt idx="743">
                  <c:v>-9824.41</c:v>
                </c:pt>
                <c:pt idx="744">
                  <c:v>-9839.57</c:v>
                </c:pt>
                <c:pt idx="745">
                  <c:v>-9829.07</c:v>
                </c:pt>
                <c:pt idx="746">
                  <c:v>-9831.1299999999992</c:v>
                </c:pt>
                <c:pt idx="747">
                  <c:v>-9832.17</c:v>
                </c:pt>
                <c:pt idx="748">
                  <c:v>-9839.07</c:v>
                </c:pt>
                <c:pt idx="749">
                  <c:v>-9837.58</c:v>
                </c:pt>
                <c:pt idx="750">
                  <c:v>-9832.0300000000007</c:v>
                </c:pt>
                <c:pt idx="751">
                  <c:v>-9832.24</c:v>
                </c:pt>
                <c:pt idx="752">
                  <c:v>-9818.1200000000008</c:v>
                </c:pt>
                <c:pt idx="753">
                  <c:v>-9786.15</c:v>
                </c:pt>
                <c:pt idx="754">
                  <c:v>-9748.84</c:v>
                </c:pt>
                <c:pt idx="755">
                  <c:v>-9744.32</c:v>
                </c:pt>
                <c:pt idx="756">
                  <c:v>-9766.0300000000007</c:v>
                </c:pt>
                <c:pt idx="757">
                  <c:v>-9755.32</c:v>
                </c:pt>
                <c:pt idx="758">
                  <c:v>-9730.4699999999993</c:v>
                </c:pt>
                <c:pt idx="759">
                  <c:v>-9764.82</c:v>
                </c:pt>
                <c:pt idx="760">
                  <c:v>-9765.6200000000008</c:v>
                </c:pt>
                <c:pt idx="761">
                  <c:v>-9794.08</c:v>
                </c:pt>
                <c:pt idx="762">
                  <c:v>-9821.08</c:v>
                </c:pt>
                <c:pt idx="763">
                  <c:v>-9850.2800000000007</c:v>
                </c:pt>
                <c:pt idx="764">
                  <c:v>-9854.1299999999992</c:v>
                </c:pt>
                <c:pt idx="765">
                  <c:v>-9852.9</c:v>
                </c:pt>
                <c:pt idx="766">
                  <c:v>-9860.2800000000007</c:v>
                </c:pt>
                <c:pt idx="767">
                  <c:v>-9846.69</c:v>
                </c:pt>
                <c:pt idx="768">
                  <c:v>-9846.81</c:v>
                </c:pt>
                <c:pt idx="769">
                  <c:v>-9843</c:v>
                </c:pt>
                <c:pt idx="770">
                  <c:v>-9872.18</c:v>
                </c:pt>
                <c:pt idx="771">
                  <c:v>-9883.86</c:v>
                </c:pt>
                <c:pt idx="772">
                  <c:v>-9748.6299999999992</c:v>
                </c:pt>
                <c:pt idx="773">
                  <c:v>-9140.58</c:v>
                </c:pt>
                <c:pt idx="774">
                  <c:v>-8588.69</c:v>
                </c:pt>
                <c:pt idx="775">
                  <c:v>-8590.58</c:v>
                </c:pt>
                <c:pt idx="776">
                  <c:v>-9526.32</c:v>
                </c:pt>
                <c:pt idx="777">
                  <c:v>-9958.64</c:v>
                </c:pt>
                <c:pt idx="778">
                  <c:v>-10080</c:v>
                </c:pt>
                <c:pt idx="779">
                  <c:v>-10058.299999999999</c:v>
                </c:pt>
                <c:pt idx="780">
                  <c:v>-9926.2900000000009</c:v>
                </c:pt>
                <c:pt idx="781">
                  <c:v>-9850.01</c:v>
                </c:pt>
                <c:pt idx="782">
                  <c:v>-9820.43</c:v>
                </c:pt>
                <c:pt idx="783">
                  <c:v>-9810.16</c:v>
                </c:pt>
                <c:pt idx="784">
                  <c:v>-9796.6</c:v>
                </c:pt>
                <c:pt idx="785">
                  <c:v>-9802.26</c:v>
                </c:pt>
                <c:pt idx="786">
                  <c:v>-9788.48</c:v>
                </c:pt>
                <c:pt idx="787">
                  <c:v>-9771.6</c:v>
                </c:pt>
                <c:pt idx="788">
                  <c:v>-9760.74</c:v>
                </c:pt>
                <c:pt idx="789">
                  <c:v>-9763.5499999999993</c:v>
                </c:pt>
                <c:pt idx="790">
                  <c:v>-9745.2900000000009</c:v>
                </c:pt>
                <c:pt idx="791">
                  <c:v>-9747.23</c:v>
                </c:pt>
                <c:pt idx="792">
                  <c:v>-9725.0300000000007</c:v>
                </c:pt>
                <c:pt idx="793">
                  <c:v>-9721.2900000000009</c:v>
                </c:pt>
                <c:pt idx="794">
                  <c:v>-9695.6</c:v>
                </c:pt>
                <c:pt idx="795">
                  <c:v>-9677.2900000000009</c:v>
                </c:pt>
                <c:pt idx="796">
                  <c:v>-9647.9699999999993</c:v>
                </c:pt>
                <c:pt idx="797">
                  <c:v>-9618.0499999999993</c:v>
                </c:pt>
                <c:pt idx="798">
                  <c:v>-9581.69</c:v>
                </c:pt>
                <c:pt idx="799">
                  <c:v>-9548.82</c:v>
                </c:pt>
                <c:pt idx="800">
                  <c:v>-9526.0499999999993</c:v>
                </c:pt>
                <c:pt idx="801">
                  <c:v>-9491.84</c:v>
                </c:pt>
                <c:pt idx="802">
                  <c:v>-9486.2999999999993</c:v>
                </c:pt>
                <c:pt idx="803">
                  <c:v>-9471.09</c:v>
                </c:pt>
                <c:pt idx="804">
                  <c:v>-9484.83</c:v>
                </c:pt>
                <c:pt idx="805">
                  <c:v>-9497.7199999999993</c:v>
                </c:pt>
                <c:pt idx="806">
                  <c:v>-9543.81</c:v>
                </c:pt>
                <c:pt idx="807">
                  <c:v>-9583.7000000000007</c:v>
                </c:pt>
                <c:pt idx="808">
                  <c:v>-9656.14</c:v>
                </c:pt>
                <c:pt idx="809">
                  <c:v>-9692.65</c:v>
                </c:pt>
                <c:pt idx="810">
                  <c:v>-9739.91</c:v>
                </c:pt>
                <c:pt idx="811">
                  <c:v>-9763.49</c:v>
                </c:pt>
                <c:pt idx="812">
                  <c:v>-9779.85</c:v>
                </c:pt>
                <c:pt idx="813">
                  <c:v>-9796.93</c:v>
                </c:pt>
                <c:pt idx="814">
                  <c:v>-9813.11</c:v>
                </c:pt>
                <c:pt idx="815">
                  <c:v>-9815.59</c:v>
                </c:pt>
                <c:pt idx="816">
                  <c:v>-9800.8700000000008</c:v>
                </c:pt>
                <c:pt idx="817">
                  <c:v>-9820.65</c:v>
                </c:pt>
                <c:pt idx="818">
                  <c:v>-9816.99</c:v>
                </c:pt>
                <c:pt idx="819">
                  <c:v>-9823.0499999999993</c:v>
                </c:pt>
                <c:pt idx="820">
                  <c:v>-9804.6200000000008</c:v>
                </c:pt>
                <c:pt idx="821">
                  <c:v>-9822.2900000000009</c:v>
                </c:pt>
                <c:pt idx="822">
                  <c:v>-9813.1299999999992</c:v>
                </c:pt>
                <c:pt idx="823">
                  <c:v>-9820.4599999999991</c:v>
                </c:pt>
                <c:pt idx="824">
                  <c:v>-9810.82</c:v>
                </c:pt>
                <c:pt idx="825">
                  <c:v>-9809.6</c:v>
                </c:pt>
                <c:pt idx="826">
                  <c:v>-9794.57</c:v>
                </c:pt>
                <c:pt idx="827">
                  <c:v>-9800.59</c:v>
                </c:pt>
                <c:pt idx="828">
                  <c:v>-9796.77</c:v>
                </c:pt>
                <c:pt idx="829">
                  <c:v>-9793.9699999999993</c:v>
                </c:pt>
                <c:pt idx="830">
                  <c:v>-9792.32</c:v>
                </c:pt>
                <c:pt idx="831">
                  <c:v>-9775.99</c:v>
                </c:pt>
                <c:pt idx="832">
                  <c:v>-9797.7199999999993</c:v>
                </c:pt>
                <c:pt idx="833">
                  <c:v>-9796.44</c:v>
                </c:pt>
                <c:pt idx="834">
                  <c:v>-9787.44</c:v>
                </c:pt>
                <c:pt idx="835">
                  <c:v>-9782.52</c:v>
                </c:pt>
                <c:pt idx="836">
                  <c:v>-9802.1200000000008</c:v>
                </c:pt>
                <c:pt idx="837">
                  <c:v>-9787.52</c:v>
                </c:pt>
                <c:pt idx="838">
                  <c:v>-9801.52</c:v>
                </c:pt>
                <c:pt idx="839">
                  <c:v>-9798.4</c:v>
                </c:pt>
                <c:pt idx="840">
                  <c:v>-9798.82</c:v>
                </c:pt>
                <c:pt idx="841">
                  <c:v>-9798.8799999999992</c:v>
                </c:pt>
                <c:pt idx="842">
                  <c:v>-9808.9599999999991</c:v>
                </c:pt>
                <c:pt idx="843">
                  <c:v>-9792.65</c:v>
                </c:pt>
                <c:pt idx="844">
                  <c:v>-9796.14</c:v>
                </c:pt>
                <c:pt idx="845">
                  <c:v>-9755.01</c:v>
                </c:pt>
                <c:pt idx="846">
                  <c:v>-9720.61</c:v>
                </c:pt>
                <c:pt idx="847">
                  <c:v>-9746.02</c:v>
                </c:pt>
                <c:pt idx="848">
                  <c:v>-9748.01</c:v>
                </c:pt>
                <c:pt idx="849">
                  <c:v>-9743.93</c:v>
                </c:pt>
                <c:pt idx="850">
                  <c:v>-9745.9599999999991</c:v>
                </c:pt>
                <c:pt idx="851">
                  <c:v>-9775.66</c:v>
                </c:pt>
                <c:pt idx="852">
                  <c:v>-9769.94</c:v>
                </c:pt>
                <c:pt idx="853">
                  <c:v>-9813.7900000000009</c:v>
                </c:pt>
                <c:pt idx="854">
                  <c:v>-9843.56</c:v>
                </c:pt>
                <c:pt idx="855">
                  <c:v>-9866.5499999999993</c:v>
                </c:pt>
                <c:pt idx="856">
                  <c:v>-9862.31</c:v>
                </c:pt>
                <c:pt idx="857">
                  <c:v>-9863.81</c:v>
                </c:pt>
                <c:pt idx="858">
                  <c:v>-9869.75</c:v>
                </c:pt>
                <c:pt idx="859">
                  <c:v>-9856.7999999999993</c:v>
                </c:pt>
                <c:pt idx="860">
                  <c:v>-9863.7199999999993</c:v>
                </c:pt>
                <c:pt idx="861">
                  <c:v>-9867.48</c:v>
                </c:pt>
                <c:pt idx="862">
                  <c:v>-9908.4</c:v>
                </c:pt>
                <c:pt idx="863">
                  <c:v>-9860.86</c:v>
                </c:pt>
                <c:pt idx="864">
                  <c:v>-9619.9500000000007</c:v>
                </c:pt>
                <c:pt idx="865">
                  <c:v>-8939.84</c:v>
                </c:pt>
                <c:pt idx="866">
                  <c:v>-8559.39</c:v>
                </c:pt>
                <c:pt idx="867">
                  <c:v>-8939.7800000000007</c:v>
                </c:pt>
                <c:pt idx="868">
                  <c:v>-9778.25</c:v>
                </c:pt>
                <c:pt idx="869">
                  <c:v>-9968.33</c:v>
                </c:pt>
                <c:pt idx="870">
                  <c:v>-10116.5</c:v>
                </c:pt>
                <c:pt idx="871">
                  <c:v>-10083.1</c:v>
                </c:pt>
                <c:pt idx="872">
                  <c:v>-9952.94</c:v>
                </c:pt>
                <c:pt idx="873">
                  <c:v>-9886.24</c:v>
                </c:pt>
                <c:pt idx="874">
                  <c:v>-9874.2000000000007</c:v>
                </c:pt>
                <c:pt idx="875">
                  <c:v>-9851.3700000000008</c:v>
                </c:pt>
                <c:pt idx="876">
                  <c:v>-9851.56</c:v>
                </c:pt>
                <c:pt idx="877">
                  <c:v>-9845.16</c:v>
                </c:pt>
                <c:pt idx="878">
                  <c:v>-9840.56</c:v>
                </c:pt>
                <c:pt idx="879">
                  <c:v>-9835.56</c:v>
                </c:pt>
                <c:pt idx="880">
                  <c:v>-9814.4699999999993</c:v>
                </c:pt>
                <c:pt idx="881">
                  <c:v>-9823.49</c:v>
                </c:pt>
                <c:pt idx="882">
                  <c:v>-9798.69</c:v>
                </c:pt>
                <c:pt idx="883">
                  <c:v>-9805.8700000000008</c:v>
                </c:pt>
                <c:pt idx="884">
                  <c:v>-9792.51</c:v>
                </c:pt>
                <c:pt idx="885">
                  <c:v>-9766.8799999999992</c:v>
                </c:pt>
                <c:pt idx="886">
                  <c:v>-9737.9599999999991</c:v>
                </c:pt>
                <c:pt idx="887">
                  <c:v>-9718.84</c:v>
                </c:pt>
                <c:pt idx="888">
                  <c:v>-9692.7800000000007</c:v>
                </c:pt>
                <c:pt idx="889">
                  <c:v>-9670.1200000000008</c:v>
                </c:pt>
                <c:pt idx="890">
                  <c:v>-9630.5400000000009</c:v>
                </c:pt>
                <c:pt idx="891">
                  <c:v>-9602.01</c:v>
                </c:pt>
                <c:pt idx="892">
                  <c:v>-9587.2800000000007</c:v>
                </c:pt>
                <c:pt idx="893">
                  <c:v>-9567.18</c:v>
                </c:pt>
                <c:pt idx="894">
                  <c:v>-9548.2800000000007</c:v>
                </c:pt>
                <c:pt idx="895">
                  <c:v>-9553.44</c:v>
                </c:pt>
                <c:pt idx="896">
                  <c:v>-9541.5499999999993</c:v>
                </c:pt>
                <c:pt idx="897">
                  <c:v>-9561.39</c:v>
                </c:pt>
                <c:pt idx="898">
                  <c:v>-9616.8799999999992</c:v>
                </c:pt>
                <c:pt idx="899">
                  <c:v>-9650.56</c:v>
                </c:pt>
                <c:pt idx="900">
                  <c:v>-9722.11</c:v>
                </c:pt>
                <c:pt idx="901">
                  <c:v>-9742.6299999999992</c:v>
                </c:pt>
                <c:pt idx="902">
                  <c:v>-9788.11</c:v>
                </c:pt>
                <c:pt idx="903">
                  <c:v>-9812.58</c:v>
                </c:pt>
                <c:pt idx="904">
                  <c:v>-9830.6200000000008</c:v>
                </c:pt>
                <c:pt idx="905">
                  <c:v>-9829.15</c:v>
                </c:pt>
                <c:pt idx="906">
                  <c:v>-9828.5400000000009</c:v>
                </c:pt>
                <c:pt idx="907">
                  <c:v>-9836.4500000000007</c:v>
                </c:pt>
                <c:pt idx="908">
                  <c:v>-9844.84</c:v>
                </c:pt>
                <c:pt idx="909">
                  <c:v>-9849.9</c:v>
                </c:pt>
                <c:pt idx="910">
                  <c:v>-9839.44</c:v>
                </c:pt>
                <c:pt idx="911">
                  <c:v>-9841.52</c:v>
                </c:pt>
                <c:pt idx="912">
                  <c:v>-9828.4699999999993</c:v>
                </c:pt>
                <c:pt idx="913">
                  <c:v>-9848.52</c:v>
                </c:pt>
                <c:pt idx="914">
                  <c:v>-9834.65</c:v>
                </c:pt>
                <c:pt idx="915">
                  <c:v>-9840.9</c:v>
                </c:pt>
                <c:pt idx="916">
                  <c:v>-9822.19</c:v>
                </c:pt>
                <c:pt idx="917">
                  <c:v>-9833.16</c:v>
                </c:pt>
                <c:pt idx="918">
                  <c:v>-9813.11</c:v>
                </c:pt>
                <c:pt idx="919">
                  <c:v>-9820.56</c:v>
                </c:pt>
                <c:pt idx="920">
                  <c:v>-9805.02</c:v>
                </c:pt>
                <c:pt idx="921">
                  <c:v>-9810.76</c:v>
                </c:pt>
                <c:pt idx="922">
                  <c:v>-9806.56</c:v>
                </c:pt>
                <c:pt idx="923">
                  <c:v>-9809.34</c:v>
                </c:pt>
                <c:pt idx="924">
                  <c:v>-9810.7199999999993</c:v>
                </c:pt>
                <c:pt idx="925">
                  <c:v>-9799.14</c:v>
                </c:pt>
                <c:pt idx="926">
                  <c:v>-9799.7099999999991</c:v>
                </c:pt>
                <c:pt idx="927">
                  <c:v>-9799.83</c:v>
                </c:pt>
                <c:pt idx="928">
                  <c:v>-9816.42</c:v>
                </c:pt>
                <c:pt idx="929">
                  <c:v>-9792.94</c:v>
                </c:pt>
                <c:pt idx="930">
                  <c:v>-9806.69</c:v>
                </c:pt>
                <c:pt idx="931">
                  <c:v>-9807.33</c:v>
                </c:pt>
                <c:pt idx="932">
                  <c:v>-9809.9699999999993</c:v>
                </c:pt>
                <c:pt idx="933">
                  <c:v>-9779.74</c:v>
                </c:pt>
                <c:pt idx="934">
                  <c:v>-9747.1</c:v>
                </c:pt>
                <c:pt idx="935">
                  <c:v>-9729.08</c:v>
                </c:pt>
                <c:pt idx="936">
                  <c:v>-9751.89</c:v>
                </c:pt>
                <c:pt idx="937">
                  <c:v>-9741.93</c:v>
                </c:pt>
                <c:pt idx="938">
                  <c:v>-9734.31</c:v>
                </c:pt>
                <c:pt idx="939">
                  <c:v>-9747.52</c:v>
                </c:pt>
                <c:pt idx="940">
                  <c:v>-9752.4500000000007</c:v>
                </c:pt>
                <c:pt idx="941">
                  <c:v>-9776.8799999999992</c:v>
                </c:pt>
                <c:pt idx="942">
                  <c:v>-9791.32</c:v>
                </c:pt>
                <c:pt idx="943">
                  <c:v>-9839.6299999999992</c:v>
                </c:pt>
                <c:pt idx="944">
                  <c:v>-9831.82</c:v>
                </c:pt>
                <c:pt idx="945">
                  <c:v>-9845.48</c:v>
                </c:pt>
                <c:pt idx="946">
                  <c:v>-9828.25</c:v>
                </c:pt>
                <c:pt idx="947">
                  <c:v>-9844.98</c:v>
                </c:pt>
                <c:pt idx="948">
                  <c:v>-9829.64</c:v>
                </c:pt>
                <c:pt idx="949">
                  <c:v>-9826.5499999999993</c:v>
                </c:pt>
                <c:pt idx="950">
                  <c:v>-9830.4</c:v>
                </c:pt>
                <c:pt idx="951">
                  <c:v>-9865.2800000000007</c:v>
                </c:pt>
                <c:pt idx="952">
                  <c:v>-9761.66</c:v>
                </c:pt>
                <c:pt idx="953">
                  <c:v>-9415.94</c:v>
                </c:pt>
                <c:pt idx="954">
                  <c:v>-8772.2999999999993</c:v>
                </c:pt>
                <c:pt idx="955">
                  <c:v>-8555.15</c:v>
                </c:pt>
                <c:pt idx="956">
                  <c:v>-9220.3799999999992</c:v>
                </c:pt>
                <c:pt idx="957">
                  <c:v>-9807.25</c:v>
                </c:pt>
                <c:pt idx="958">
                  <c:v>-9937.6</c:v>
                </c:pt>
                <c:pt idx="959">
                  <c:v>-10067.1</c:v>
                </c:pt>
                <c:pt idx="960">
                  <c:v>-10020.9</c:v>
                </c:pt>
                <c:pt idx="961">
                  <c:v>-9885.6299999999992</c:v>
                </c:pt>
                <c:pt idx="962">
                  <c:v>-9832.81</c:v>
                </c:pt>
                <c:pt idx="963">
                  <c:v>-9803.0400000000009</c:v>
                </c:pt>
                <c:pt idx="964">
                  <c:v>-9802.86</c:v>
                </c:pt>
                <c:pt idx="965">
                  <c:v>-9786.4699999999993</c:v>
                </c:pt>
                <c:pt idx="966">
                  <c:v>-9786.44</c:v>
                </c:pt>
                <c:pt idx="967">
                  <c:v>-9766.4500000000007</c:v>
                </c:pt>
                <c:pt idx="968">
                  <c:v>-9762.86</c:v>
                </c:pt>
                <c:pt idx="969">
                  <c:v>-9751.4699999999993</c:v>
                </c:pt>
                <c:pt idx="970">
                  <c:v>-9749.0400000000009</c:v>
                </c:pt>
                <c:pt idx="971">
                  <c:v>-9731.77</c:v>
                </c:pt>
                <c:pt idx="972">
                  <c:v>-9721.19</c:v>
                </c:pt>
                <c:pt idx="973">
                  <c:v>-9708.64</c:v>
                </c:pt>
                <c:pt idx="974">
                  <c:v>-9681.34</c:v>
                </c:pt>
                <c:pt idx="975">
                  <c:v>-9663.26</c:v>
                </c:pt>
                <c:pt idx="976">
                  <c:v>-9631.2099999999991</c:v>
                </c:pt>
                <c:pt idx="977">
                  <c:v>-9612.2099999999991</c:v>
                </c:pt>
                <c:pt idx="978">
                  <c:v>-9568.1299999999992</c:v>
                </c:pt>
                <c:pt idx="979">
                  <c:v>-9546.4699999999993</c:v>
                </c:pt>
                <c:pt idx="980">
                  <c:v>-9500.98</c:v>
                </c:pt>
                <c:pt idx="981">
                  <c:v>-9486.52</c:v>
                </c:pt>
                <c:pt idx="982">
                  <c:v>-9459.65</c:v>
                </c:pt>
                <c:pt idx="983">
                  <c:v>-9453.2900000000009</c:v>
                </c:pt>
                <c:pt idx="984">
                  <c:v>-9441.5</c:v>
                </c:pt>
                <c:pt idx="985">
                  <c:v>-9452.7000000000007</c:v>
                </c:pt>
                <c:pt idx="986">
                  <c:v>-9478.7199999999993</c:v>
                </c:pt>
                <c:pt idx="987">
                  <c:v>-9519.91</c:v>
                </c:pt>
                <c:pt idx="988">
                  <c:v>-9571.83</c:v>
                </c:pt>
                <c:pt idx="989">
                  <c:v>-9623.69</c:v>
                </c:pt>
                <c:pt idx="990">
                  <c:v>-9666.24</c:v>
                </c:pt>
                <c:pt idx="991">
                  <c:v>-9688.69</c:v>
                </c:pt>
                <c:pt idx="992">
                  <c:v>-9715.2000000000007</c:v>
                </c:pt>
                <c:pt idx="993">
                  <c:v>-9714.7099999999991</c:v>
                </c:pt>
                <c:pt idx="994">
                  <c:v>-9732.1299999999992</c:v>
                </c:pt>
                <c:pt idx="995">
                  <c:v>-9721.17</c:v>
                </c:pt>
                <c:pt idx="996">
                  <c:v>-9736.4</c:v>
                </c:pt>
                <c:pt idx="997">
                  <c:v>-9732.43</c:v>
                </c:pt>
                <c:pt idx="998">
                  <c:v>-9745.52</c:v>
                </c:pt>
                <c:pt idx="999">
                  <c:v>-9735.48</c:v>
                </c:pt>
                <c:pt idx="1000">
                  <c:v>-9746.27</c:v>
                </c:pt>
                <c:pt idx="1001">
                  <c:v>-9737.9500000000007</c:v>
                </c:pt>
                <c:pt idx="1002">
                  <c:v>-9729.5499999999993</c:v>
                </c:pt>
                <c:pt idx="1003">
                  <c:v>-9725.26</c:v>
                </c:pt>
                <c:pt idx="1004">
                  <c:v>-9724.57</c:v>
                </c:pt>
                <c:pt idx="1005">
                  <c:v>-9723.2099999999991</c:v>
                </c:pt>
                <c:pt idx="1006">
                  <c:v>-9713.08</c:v>
                </c:pt>
                <c:pt idx="1007">
                  <c:v>-9709.33</c:v>
                </c:pt>
                <c:pt idx="1008">
                  <c:v>-9693.7900000000009</c:v>
                </c:pt>
                <c:pt idx="1009">
                  <c:v>-9701.01</c:v>
                </c:pt>
                <c:pt idx="1010">
                  <c:v>-9688.7099999999991</c:v>
                </c:pt>
                <c:pt idx="1011">
                  <c:v>-9697.02</c:v>
                </c:pt>
                <c:pt idx="1012">
                  <c:v>-9688.4699999999993</c:v>
                </c:pt>
                <c:pt idx="1013">
                  <c:v>-9689.11</c:v>
                </c:pt>
                <c:pt idx="1014">
                  <c:v>-9684.5300000000007</c:v>
                </c:pt>
                <c:pt idx="1015">
                  <c:v>-9699.5300000000007</c:v>
                </c:pt>
                <c:pt idx="1016">
                  <c:v>-9695.2000000000007</c:v>
                </c:pt>
                <c:pt idx="1017">
                  <c:v>-9700.86</c:v>
                </c:pt>
                <c:pt idx="1018">
                  <c:v>-9699.57</c:v>
                </c:pt>
                <c:pt idx="1019">
                  <c:v>-9702.16</c:v>
                </c:pt>
                <c:pt idx="1020">
                  <c:v>-9706.2199999999993</c:v>
                </c:pt>
                <c:pt idx="1021">
                  <c:v>-9704.18</c:v>
                </c:pt>
                <c:pt idx="1022">
                  <c:v>-9711.7199999999993</c:v>
                </c:pt>
                <c:pt idx="1023">
                  <c:v>-9707.7999999999993</c:v>
                </c:pt>
                <c:pt idx="1024">
                  <c:v>-9707.4500000000007</c:v>
                </c:pt>
                <c:pt idx="1025">
                  <c:v>-9693.92</c:v>
                </c:pt>
                <c:pt idx="1026">
                  <c:v>-9662.5499999999993</c:v>
                </c:pt>
                <c:pt idx="1027">
                  <c:v>-9632.18</c:v>
                </c:pt>
                <c:pt idx="1028">
                  <c:v>-9643.36</c:v>
                </c:pt>
                <c:pt idx="1029">
                  <c:v>-9652.75</c:v>
                </c:pt>
                <c:pt idx="1030">
                  <c:v>-9637.32</c:v>
                </c:pt>
                <c:pt idx="1031">
                  <c:v>-9621.1299999999992</c:v>
                </c:pt>
                <c:pt idx="1032">
                  <c:v>-9653.33</c:v>
                </c:pt>
                <c:pt idx="1033">
                  <c:v>-9654.57</c:v>
                </c:pt>
                <c:pt idx="1034">
                  <c:v>-9681.06</c:v>
                </c:pt>
                <c:pt idx="1035">
                  <c:v>-9713.2999999999993</c:v>
                </c:pt>
                <c:pt idx="1036">
                  <c:v>-9741.91</c:v>
                </c:pt>
                <c:pt idx="1037">
                  <c:v>-9750.65</c:v>
                </c:pt>
                <c:pt idx="1038">
                  <c:v>-9740.85</c:v>
                </c:pt>
                <c:pt idx="1039">
                  <c:v>-9754.6</c:v>
                </c:pt>
                <c:pt idx="1040">
                  <c:v>-9746.84</c:v>
                </c:pt>
                <c:pt idx="1041">
                  <c:v>-9751.59</c:v>
                </c:pt>
                <c:pt idx="1042">
                  <c:v>-9738.59</c:v>
                </c:pt>
                <c:pt idx="1043">
                  <c:v>-9773.07</c:v>
                </c:pt>
                <c:pt idx="1044">
                  <c:v>-9767.17</c:v>
                </c:pt>
                <c:pt idx="1045">
                  <c:v>-9591.7000000000007</c:v>
                </c:pt>
                <c:pt idx="1046">
                  <c:v>-8958.91</c:v>
                </c:pt>
                <c:pt idx="1047">
                  <c:v>-8479.75</c:v>
                </c:pt>
                <c:pt idx="1048">
                  <c:v>-8551.67</c:v>
                </c:pt>
                <c:pt idx="1049">
                  <c:v>-9508.27</c:v>
                </c:pt>
                <c:pt idx="1050">
                  <c:v>-9880.4599999999991</c:v>
                </c:pt>
                <c:pt idx="1051">
                  <c:v>-9987.7199999999993</c:v>
                </c:pt>
                <c:pt idx="1052">
                  <c:v>-9948.57</c:v>
                </c:pt>
                <c:pt idx="1053">
                  <c:v>-9807.2000000000007</c:v>
                </c:pt>
                <c:pt idx="1054">
                  <c:v>-9741.99</c:v>
                </c:pt>
                <c:pt idx="1055">
                  <c:v>-9715.15</c:v>
                </c:pt>
                <c:pt idx="1056">
                  <c:v>-9714.31</c:v>
                </c:pt>
                <c:pt idx="1057">
                  <c:v>-9702.02</c:v>
                </c:pt>
                <c:pt idx="1058">
                  <c:v>-9699.7999999999993</c:v>
                </c:pt>
                <c:pt idx="1059">
                  <c:v>-9675.68</c:v>
                </c:pt>
                <c:pt idx="1060">
                  <c:v>-9683.7800000000007</c:v>
                </c:pt>
                <c:pt idx="1061">
                  <c:v>-9670.14</c:v>
                </c:pt>
                <c:pt idx="1062">
                  <c:v>-9666.42</c:v>
                </c:pt>
                <c:pt idx="1063">
                  <c:v>-9653.7199999999993</c:v>
                </c:pt>
                <c:pt idx="1064">
                  <c:v>-9641.49</c:v>
                </c:pt>
                <c:pt idx="1065">
                  <c:v>-9628.7900000000009</c:v>
                </c:pt>
                <c:pt idx="1066">
                  <c:v>-9615.0400000000009</c:v>
                </c:pt>
                <c:pt idx="1067">
                  <c:v>-9595.76</c:v>
                </c:pt>
                <c:pt idx="1068">
                  <c:v>-9572.2999999999993</c:v>
                </c:pt>
                <c:pt idx="1069">
                  <c:v>-9548.09</c:v>
                </c:pt>
                <c:pt idx="1070">
                  <c:v>-9504.52</c:v>
                </c:pt>
                <c:pt idx="1071">
                  <c:v>-9475.83</c:v>
                </c:pt>
                <c:pt idx="1072">
                  <c:v>-9435.2099999999991</c:v>
                </c:pt>
                <c:pt idx="1073">
                  <c:v>-9410.4500000000007</c:v>
                </c:pt>
                <c:pt idx="1074">
                  <c:v>-9376.98</c:v>
                </c:pt>
                <c:pt idx="1075">
                  <c:v>-9368.43</c:v>
                </c:pt>
                <c:pt idx="1076">
                  <c:v>-9347.42</c:v>
                </c:pt>
                <c:pt idx="1077">
                  <c:v>-9363.3700000000008</c:v>
                </c:pt>
                <c:pt idx="1078">
                  <c:v>-9370.5300000000007</c:v>
                </c:pt>
                <c:pt idx="1079">
                  <c:v>-9413.39</c:v>
                </c:pt>
                <c:pt idx="1080">
                  <c:v>-9465.08</c:v>
                </c:pt>
                <c:pt idx="1081">
                  <c:v>-9528.42</c:v>
                </c:pt>
                <c:pt idx="1082">
                  <c:v>-9577.57</c:v>
                </c:pt>
                <c:pt idx="1083">
                  <c:v>-9611.74</c:v>
                </c:pt>
                <c:pt idx="1084">
                  <c:v>-9639.64</c:v>
                </c:pt>
                <c:pt idx="1085">
                  <c:v>-9658.89</c:v>
                </c:pt>
                <c:pt idx="1086">
                  <c:v>-9679.68</c:v>
                </c:pt>
                <c:pt idx="1087">
                  <c:v>-9682.1200000000008</c:v>
                </c:pt>
                <c:pt idx="1088">
                  <c:v>-9692.14</c:v>
                </c:pt>
                <c:pt idx="1089">
                  <c:v>-9682.69</c:v>
                </c:pt>
                <c:pt idx="1090">
                  <c:v>-9698.61</c:v>
                </c:pt>
                <c:pt idx="1091">
                  <c:v>-9687.26</c:v>
                </c:pt>
                <c:pt idx="1092">
                  <c:v>-9694.15</c:v>
                </c:pt>
                <c:pt idx="1093">
                  <c:v>-9687.2000000000007</c:v>
                </c:pt>
                <c:pt idx="1094">
                  <c:v>-9693.98</c:v>
                </c:pt>
                <c:pt idx="1095">
                  <c:v>-9681.85</c:v>
                </c:pt>
                <c:pt idx="1096">
                  <c:v>-9684.75</c:v>
                </c:pt>
                <c:pt idx="1097">
                  <c:v>-9673.0300000000007</c:v>
                </c:pt>
                <c:pt idx="1098">
                  <c:v>-9676.4500000000007</c:v>
                </c:pt>
                <c:pt idx="1099">
                  <c:v>-9679.2099999999991</c:v>
                </c:pt>
                <c:pt idx="1100">
                  <c:v>-9680.01</c:v>
                </c:pt>
                <c:pt idx="1101">
                  <c:v>-9683.48</c:v>
                </c:pt>
                <c:pt idx="1102">
                  <c:v>-9668.68</c:v>
                </c:pt>
                <c:pt idx="1103">
                  <c:v>-9671.41</c:v>
                </c:pt>
                <c:pt idx="1104">
                  <c:v>-9660.33</c:v>
                </c:pt>
                <c:pt idx="1105">
                  <c:v>-9666.44</c:v>
                </c:pt>
                <c:pt idx="1106">
                  <c:v>-9668.5400000000009</c:v>
                </c:pt>
                <c:pt idx="1107">
                  <c:v>-9682.77</c:v>
                </c:pt>
                <c:pt idx="1108">
                  <c:v>-9672.1299999999992</c:v>
                </c:pt>
                <c:pt idx="1109">
                  <c:v>-9679.7099999999991</c:v>
                </c:pt>
                <c:pt idx="1110">
                  <c:v>-9679.7099999999991</c:v>
                </c:pt>
                <c:pt idx="1111">
                  <c:v>-9677.83</c:v>
                </c:pt>
                <c:pt idx="1112">
                  <c:v>-9675.1299999999992</c:v>
                </c:pt>
                <c:pt idx="1113">
                  <c:v>-9682.4</c:v>
                </c:pt>
                <c:pt idx="1114">
                  <c:v>-9686.9500000000007</c:v>
                </c:pt>
                <c:pt idx="1115">
                  <c:v>-9686.61</c:v>
                </c:pt>
                <c:pt idx="1116">
                  <c:v>-9692.59</c:v>
                </c:pt>
                <c:pt idx="1117">
                  <c:v>-9680.41</c:v>
                </c:pt>
                <c:pt idx="1118">
                  <c:v>-9683.0300000000007</c:v>
                </c:pt>
                <c:pt idx="1119">
                  <c:v>-9632.7099999999991</c:v>
                </c:pt>
                <c:pt idx="1120">
                  <c:v>-9612.26</c:v>
                </c:pt>
                <c:pt idx="1121">
                  <c:v>-9596.31</c:v>
                </c:pt>
                <c:pt idx="1122">
                  <c:v>-9633.15</c:v>
                </c:pt>
                <c:pt idx="1123">
                  <c:v>-9599.93</c:v>
                </c:pt>
                <c:pt idx="1124">
                  <c:v>-9606.2800000000007</c:v>
                </c:pt>
                <c:pt idx="1125">
                  <c:v>-9620.98</c:v>
                </c:pt>
                <c:pt idx="1126">
                  <c:v>-9638.2199999999993</c:v>
                </c:pt>
                <c:pt idx="1127">
                  <c:v>-9653.5</c:v>
                </c:pt>
                <c:pt idx="1128">
                  <c:v>-9690.2000000000007</c:v>
                </c:pt>
                <c:pt idx="1129">
                  <c:v>-9721.7900000000009</c:v>
                </c:pt>
                <c:pt idx="1130">
                  <c:v>-9720.42</c:v>
                </c:pt>
                <c:pt idx="1131">
                  <c:v>-9723.08</c:v>
                </c:pt>
                <c:pt idx="1132">
                  <c:v>-9721.49</c:v>
                </c:pt>
                <c:pt idx="1133">
                  <c:v>-9725.48</c:v>
                </c:pt>
                <c:pt idx="1134">
                  <c:v>-9718.2900000000009</c:v>
                </c:pt>
                <c:pt idx="1135">
                  <c:v>-9724.31</c:v>
                </c:pt>
                <c:pt idx="1136">
                  <c:v>-9738.6299999999992</c:v>
                </c:pt>
                <c:pt idx="1137">
                  <c:v>-9751.5400000000009</c:v>
                </c:pt>
                <c:pt idx="1138">
                  <c:v>-9549.5300000000007</c:v>
                </c:pt>
                <c:pt idx="1139">
                  <c:v>-8904.42</c:v>
                </c:pt>
                <c:pt idx="1140">
                  <c:v>-8415.74</c:v>
                </c:pt>
                <c:pt idx="1141">
                  <c:v>-8565.65</c:v>
                </c:pt>
                <c:pt idx="1142">
                  <c:v>-9531.5300000000007</c:v>
                </c:pt>
                <c:pt idx="1143">
                  <c:v>-9862.6299999999992</c:v>
                </c:pt>
                <c:pt idx="1144">
                  <c:v>-9974.68</c:v>
                </c:pt>
                <c:pt idx="1145">
                  <c:v>-9930.07</c:v>
                </c:pt>
                <c:pt idx="1146">
                  <c:v>-9798.09</c:v>
                </c:pt>
                <c:pt idx="1147">
                  <c:v>-9719.3799999999992</c:v>
                </c:pt>
                <c:pt idx="1148">
                  <c:v>-9702.3700000000008</c:v>
                </c:pt>
                <c:pt idx="1149">
                  <c:v>-9681.41</c:v>
                </c:pt>
                <c:pt idx="1150">
                  <c:v>-9681.7800000000007</c:v>
                </c:pt>
                <c:pt idx="1151">
                  <c:v>-9667.59</c:v>
                </c:pt>
                <c:pt idx="1152">
                  <c:v>-9665.6</c:v>
                </c:pt>
                <c:pt idx="1153">
                  <c:v>-9650.2099999999991</c:v>
                </c:pt>
                <c:pt idx="1154">
                  <c:v>-9648.7099999999991</c:v>
                </c:pt>
                <c:pt idx="1155">
                  <c:v>-9640.27</c:v>
                </c:pt>
                <c:pt idx="1156">
                  <c:v>-9635.8799999999992</c:v>
                </c:pt>
                <c:pt idx="1157">
                  <c:v>-9612.09</c:v>
                </c:pt>
                <c:pt idx="1158">
                  <c:v>-9613.3799999999992</c:v>
                </c:pt>
                <c:pt idx="1159">
                  <c:v>-9592.69</c:v>
                </c:pt>
                <c:pt idx="1160">
                  <c:v>-9573.41</c:v>
                </c:pt>
                <c:pt idx="1161">
                  <c:v>-9547.2900000000009</c:v>
                </c:pt>
                <c:pt idx="1162">
                  <c:v>-9520.1299999999992</c:v>
                </c:pt>
                <c:pt idx="1163">
                  <c:v>-9488.16</c:v>
                </c:pt>
                <c:pt idx="1164">
                  <c:v>-9449.4</c:v>
                </c:pt>
                <c:pt idx="1165">
                  <c:v>-9421.86</c:v>
                </c:pt>
                <c:pt idx="1166">
                  <c:v>-9386.74</c:v>
                </c:pt>
                <c:pt idx="1167">
                  <c:v>-9371.94</c:v>
                </c:pt>
                <c:pt idx="1168">
                  <c:v>-9349.6200000000008</c:v>
                </c:pt>
                <c:pt idx="1169">
                  <c:v>-9345.09</c:v>
                </c:pt>
                <c:pt idx="1170">
                  <c:v>-9334.34</c:v>
                </c:pt>
                <c:pt idx="1171">
                  <c:v>-9361.85</c:v>
                </c:pt>
                <c:pt idx="1172">
                  <c:v>-9392.07</c:v>
                </c:pt>
                <c:pt idx="1173">
                  <c:v>-9455.4</c:v>
                </c:pt>
                <c:pt idx="1174">
                  <c:v>-9509.6</c:v>
                </c:pt>
                <c:pt idx="1175">
                  <c:v>-9562.2800000000007</c:v>
                </c:pt>
                <c:pt idx="1176">
                  <c:v>-9593.59</c:v>
                </c:pt>
                <c:pt idx="1177">
                  <c:v>-9626.26</c:v>
                </c:pt>
                <c:pt idx="1178">
                  <c:v>-9644.86</c:v>
                </c:pt>
                <c:pt idx="1179">
                  <c:v>-9663.2000000000007</c:v>
                </c:pt>
                <c:pt idx="1180">
                  <c:v>-9675.6299999999992</c:v>
                </c:pt>
                <c:pt idx="1181">
                  <c:v>-9675.91</c:v>
                </c:pt>
                <c:pt idx="1182">
                  <c:v>-9687.1299999999992</c:v>
                </c:pt>
                <c:pt idx="1183">
                  <c:v>-9672.08</c:v>
                </c:pt>
                <c:pt idx="1184">
                  <c:v>-9684.44</c:v>
                </c:pt>
                <c:pt idx="1185">
                  <c:v>-9684.0400000000009</c:v>
                </c:pt>
                <c:pt idx="1186">
                  <c:v>-9687.15</c:v>
                </c:pt>
                <c:pt idx="1187">
                  <c:v>-9678.0400000000009</c:v>
                </c:pt>
                <c:pt idx="1188">
                  <c:v>-9689.4599999999991</c:v>
                </c:pt>
                <c:pt idx="1189">
                  <c:v>-9676.4599999999991</c:v>
                </c:pt>
                <c:pt idx="1190">
                  <c:v>-9684.51</c:v>
                </c:pt>
                <c:pt idx="1191">
                  <c:v>-9675.0400000000009</c:v>
                </c:pt>
                <c:pt idx="1192">
                  <c:v>-9675.2099999999991</c:v>
                </c:pt>
                <c:pt idx="1193">
                  <c:v>-9666.7199999999993</c:v>
                </c:pt>
                <c:pt idx="1194">
                  <c:v>-9667.9699999999993</c:v>
                </c:pt>
                <c:pt idx="1195">
                  <c:v>-9665.7800000000007</c:v>
                </c:pt>
                <c:pt idx="1196">
                  <c:v>-9666.08</c:v>
                </c:pt>
                <c:pt idx="1197">
                  <c:v>-9670.01</c:v>
                </c:pt>
                <c:pt idx="1198">
                  <c:v>-9660.4699999999993</c:v>
                </c:pt>
                <c:pt idx="1199">
                  <c:v>-9674.4</c:v>
                </c:pt>
                <c:pt idx="1200">
                  <c:v>-9672.5</c:v>
                </c:pt>
                <c:pt idx="1201">
                  <c:v>-9680.6</c:v>
                </c:pt>
                <c:pt idx="1202">
                  <c:v>-9679.11</c:v>
                </c:pt>
                <c:pt idx="1203">
                  <c:v>-9689.44</c:v>
                </c:pt>
                <c:pt idx="1204">
                  <c:v>-9679.2000000000007</c:v>
                </c:pt>
                <c:pt idx="1205">
                  <c:v>-9688.18</c:v>
                </c:pt>
                <c:pt idx="1206">
                  <c:v>-9680.65</c:v>
                </c:pt>
                <c:pt idx="1207">
                  <c:v>-9688.6299999999992</c:v>
                </c:pt>
                <c:pt idx="1208">
                  <c:v>-9691.0300000000007</c:v>
                </c:pt>
                <c:pt idx="1209">
                  <c:v>-9694.0499999999993</c:v>
                </c:pt>
                <c:pt idx="1210">
                  <c:v>-9691.1</c:v>
                </c:pt>
                <c:pt idx="1211">
                  <c:v>-9687.27</c:v>
                </c:pt>
                <c:pt idx="1212">
                  <c:v>-9678.8799999999992</c:v>
                </c:pt>
                <c:pt idx="1213">
                  <c:v>-9628.4699999999993</c:v>
                </c:pt>
                <c:pt idx="1214">
                  <c:v>-9615.93</c:v>
                </c:pt>
                <c:pt idx="1215">
                  <c:v>-9617.6299999999992</c:v>
                </c:pt>
                <c:pt idx="1216">
                  <c:v>-9644.01</c:v>
                </c:pt>
                <c:pt idx="1217">
                  <c:v>-9610.2800000000007</c:v>
                </c:pt>
                <c:pt idx="1218">
                  <c:v>-9624.76</c:v>
                </c:pt>
                <c:pt idx="1219">
                  <c:v>-9634.01</c:v>
                </c:pt>
                <c:pt idx="1220">
                  <c:v>-9663.0400000000009</c:v>
                </c:pt>
                <c:pt idx="1221">
                  <c:v>-9676.84</c:v>
                </c:pt>
                <c:pt idx="1222">
                  <c:v>-9725.8700000000008</c:v>
                </c:pt>
                <c:pt idx="1223">
                  <c:v>-9732.67</c:v>
                </c:pt>
                <c:pt idx="1224">
                  <c:v>-9734.0499999999993</c:v>
                </c:pt>
                <c:pt idx="1225">
                  <c:v>-9736.2099999999991</c:v>
                </c:pt>
                <c:pt idx="1226">
                  <c:v>-9740.32</c:v>
                </c:pt>
                <c:pt idx="1227">
                  <c:v>-9740.02</c:v>
                </c:pt>
                <c:pt idx="1228">
                  <c:v>-9727.31</c:v>
                </c:pt>
                <c:pt idx="1229">
                  <c:v>-9746.98</c:v>
                </c:pt>
                <c:pt idx="1230">
                  <c:v>-9780.93</c:v>
                </c:pt>
                <c:pt idx="1231">
                  <c:v>-9746.26</c:v>
                </c:pt>
                <c:pt idx="1232">
                  <c:v>-9440.42</c:v>
                </c:pt>
                <c:pt idx="1233">
                  <c:v>-8753.16</c:v>
                </c:pt>
                <c:pt idx="1234">
                  <c:v>-8401.91</c:v>
                </c:pt>
                <c:pt idx="1235">
                  <c:v>-8865.89</c:v>
                </c:pt>
                <c:pt idx="1236">
                  <c:v>-9745.2900000000009</c:v>
                </c:pt>
                <c:pt idx="1237">
                  <c:v>-9922.99</c:v>
                </c:pt>
                <c:pt idx="1238">
                  <c:v>-10020.299999999999</c:v>
                </c:pt>
                <c:pt idx="1239">
                  <c:v>-9929.89</c:v>
                </c:pt>
                <c:pt idx="1240">
                  <c:v>-9801.7800000000007</c:v>
                </c:pt>
                <c:pt idx="1241">
                  <c:v>-9745.7199999999993</c:v>
                </c:pt>
                <c:pt idx="1242">
                  <c:v>-9740.31</c:v>
                </c:pt>
                <c:pt idx="1243">
                  <c:v>-9726.11</c:v>
                </c:pt>
                <c:pt idx="1244">
                  <c:v>-9725.27</c:v>
                </c:pt>
                <c:pt idx="1245">
                  <c:v>-9711.4699999999993</c:v>
                </c:pt>
                <c:pt idx="1246">
                  <c:v>-9716.2999999999993</c:v>
                </c:pt>
                <c:pt idx="1247">
                  <c:v>-9702.74</c:v>
                </c:pt>
                <c:pt idx="1248">
                  <c:v>-9698.18</c:v>
                </c:pt>
                <c:pt idx="1249">
                  <c:v>-9681.4599999999991</c:v>
                </c:pt>
                <c:pt idx="1250">
                  <c:v>-9688.6</c:v>
                </c:pt>
                <c:pt idx="1251">
                  <c:v>-9664.8799999999992</c:v>
                </c:pt>
                <c:pt idx="1252">
                  <c:v>-9661.65</c:v>
                </c:pt>
                <c:pt idx="1253">
                  <c:v>-9632.0499999999993</c:v>
                </c:pt>
                <c:pt idx="1254">
                  <c:v>-9619.56</c:v>
                </c:pt>
                <c:pt idx="1255">
                  <c:v>-9601.9699999999993</c:v>
                </c:pt>
                <c:pt idx="1256">
                  <c:v>-9576.48</c:v>
                </c:pt>
                <c:pt idx="1257">
                  <c:v>-9548.2999999999993</c:v>
                </c:pt>
                <c:pt idx="1258">
                  <c:v>-9510.4599999999991</c:v>
                </c:pt>
                <c:pt idx="1259">
                  <c:v>-9486.41</c:v>
                </c:pt>
                <c:pt idx="1260">
                  <c:v>-9447.59</c:v>
                </c:pt>
                <c:pt idx="1261">
                  <c:v>-9446.34</c:v>
                </c:pt>
                <c:pt idx="1262">
                  <c:v>-9417.2000000000007</c:v>
                </c:pt>
                <c:pt idx="1263">
                  <c:v>-9417.56</c:v>
                </c:pt>
                <c:pt idx="1264">
                  <c:v>-9420.8799999999992</c:v>
                </c:pt>
                <c:pt idx="1265">
                  <c:v>-9442.92</c:v>
                </c:pt>
                <c:pt idx="1266">
                  <c:v>-9472.52</c:v>
                </c:pt>
                <c:pt idx="1267">
                  <c:v>-9541.98</c:v>
                </c:pt>
                <c:pt idx="1268">
                  <c:v>-9593.42</c:v>
                </c:pt>
                <c:pt idx="1269">
                  <c:v>-9642.59</c:v>
                </c:pt>
                <c:pt idx="1270">
                  <c:v>-9666.06</c:v>
                </c:pt>
                <c:pt idx="1271">
                  <c:v>-9697.8799999999992</c:v>
                </c:pt>
                <c:pt idx="1272">
                  <c:v>-9725.16</c:v>
                </c:pt>
                <c:pt idx="1273">
                  <c:v>-9743.14</c:v>
                </c:pt>
                <c:pt idx="1274">
                  <c:v>-9749.64</c:v>
                </c:pt>
                <c:pt idx="1275">
                  <c:v>-9749.4599999999991</c:v>
                </c:pt>
                <c:pt idx="1276">
                  <c:v>-9752.33</c:v>
                </c:pt>
                <c:pt idx="1277">
                  <c:v>-9749.81</c:v>
                </c:pt>
                <c:pt idx="1278">
                  <c:v>-9749.7199999999993</c:v>
                </c:pt>
                <c:pt idx="1279">
                  <c:v>-9744.08</c:v>
                </c:pt>
                <c:pt idx="1280">
                  <c:v>-9748.8700000000008</c:v>
                </c:pt>
                <c:pt idx="1281">
                  <c:v>-9742.06</c:v>
                </c:pt>
                <c:pt idx="1282">
                  <c:v>-9745.84</c:v>
                </c:pt>
                <c:pt idx="1283">
                  <c:v>-9743.98</c:v>
                </c:pt>
                <c:pt idx="1284">
                  <c:v>-9744.89</c:v>
                </c:pt>
                <c:pt idx="1285">
                  <c:v>-9735.7199999999993</c:v>
                </c:pt>
                <c:pt idx="1286">
                  <c:v>-9739.7800000000007</c:v>
                </c:pt>
                <c:pt idx="1287">
                  <c:v>-9740.2800000000007</c:v>
                </c:pt>
                <c:pt idx="1288">
                  <c:v>-9732.35</c:v>
                </c:pt>
                <c:pt idx="1289">
                  <c:v>-9727.2000000000007</c:v>
                </c:pt>
                <c:pt idx="1290">
                  <c:v>-9731.02</c:v>
                </c:pt>
                <c:pt idx="1291">
                  <c:v>-9732.48</c:v>
                </c:pt>
                <c:pt idx="1292">
                  <c:v>-9728.01</c:v>
                </c:pt>
                <c:pt idx="1293">
                  <c:v>-9736.74</c:v>
                </c:pt>
                <c:pt idx="1294">
                  <c:v>-9737.58</c:v>
                </c:pt>
                <c:pt idx="1295">
                  <c:v>-9747.52</c:v>
                </c:pt>
                <c:pt idx="1296">
                  <c:v>-9734.44</c:v>
                </c:pt>
                <c:pt idx="1297">
                  <c:v>-9750.32</c:v>
                </c:pt>
                <c:pt idx="1298">
                  <c:v>-9743.3700000000008</c:v>
                </c:pt>
                <c:pt idx="1299">
                  <c:v>-9754.7900000000009</c:v>
                </c:pt>
                <c:pt idx="1300">
                  <c:v>-9749.58</c:v>
                </c:pt>
                <c:pt idx="1301">
                  <c:v>-9745.2900000000009</c:v>
                </c:pt>
                <c:pt idx="1302">
                  <c:v>-9747.5300000000007</c:v>
                </c:pt>
                <c:pt idx="1303">
                  <c:v>-9764.16</c:v>
                </c:pt>
                <c:pt idx="1304">
                  <c:v>-9753</c:v>
                </c:pt>
                <c:pt idx="1305">
                  <c:v>-9756.82</c:v>
                </c:pt>
                <c:pt idx="1306">
                  <c:v>-9722.3799999999992</c:v>
                </c:pt>
                <c:pt idx="1307">
                  <c:v>-9689.4</c:v>
                </c:pt>
                <c:pt idx="1308">
                  <c:v>-9688.5499999999993</c:v>
                </c:pt>
                <c:pt idx="1309">
                  <c:v>-9712.84</c:v>
                </c:pt>
                <c:pt idx="1310">
                  <c:v>-9693.19</c:v>
                </c:pt>
                <c:pt idx="1311">
                  <c:v>-9686.27</c:v>
                </c:pt>
                <c:pt idx="1312">
                  <c:v>-9715.6</c:v>
                </c:pt>
                <c:pt idx="1313">
                  <c:v>-9710.7099999999991</c:v>
                </c:pt>
                <c:pt idx="1314">
                  <c:v>-9733.66</c:v>
                </c:pt>
                <c:pt idx="1315">
                  <c:v>-9767.25</c:v>
                </c:pt>
                <c:pt idx="1316">
                  <c:v>-9818.2800000000007</c:v>
                </c:pt>
                <c:pt idx="1317">
                  <c:v>-9804.32</c:v>
                </c:pt>
                <c:pt idx="1318">
                  <c:v>-9818.1299999999992</c:v>
                </c:pt>
                <c:pt idx="1319">
                  <c:v>-9805.56</c:v>
                </c:pt>
                <c:pt idx="1320">
                  <c:v>-9804.41</c:v>
                </c:pt>
                <c:pt idx="1321">
                  <c:v>-9802.2099999999991</c:v>
                </c:pt>
                <c:pt idx="1322">
                  <c:v>-9813.0300000000007</c:v>
                </c:pt>
                <c:pt idx="1323">
                  <c:v>-9840.85</c:v>
                </c:pt>
                <c:pt idx="1324">
                  <c:v>-9831.5</c:v>
                </c:pt>
                <c:pt idx="1325">
                  <c:v>-9644.8700000000008</c:v>
                </c:pt>
                <c:pt idx="1326">
                  <c:v>-9013.82</c:v>
                </c:pt>
                <c:pt idx="1327">
                  <c:v>-8579.94</c:v>
                </c:pt>
                <c:pt idx="1328">
                  <c:v>-8751.4</c:v>
                </c:pt>
                <c:pt idx="1329">
                  <c:v>-9629.76</c:v>
                </c:pt>
                <c:pt idx="1330">
                  <c:v>-9905.9699999999993</c:v>
                </c:pt>
                <c:pt idx="1331">
                  <c:v>-10048.9</c:v>
                </c:pt>
                <c:pt idx="1332">
                  <c:v>-10047.299999999999</c:v>
                </c:pt>
                <c:pt idx="1333">
                  <c:v>-9928.5300000000007</c:v>
                </c:pt>
                <c:pt idx="1334">
                  <c:v>-9843.61</c:v>
                </c:pt>
                <c:pt idx="1335">
                  <c:v>-9823.43</c:v>
                </c:pt>
                <c:pt idx="1336">
                  <c:v>-9800.9599999999991</c:v>
                </c:pt>
                <c:pt idx="1337">
                  <c:v>-9791.86</c:v>
                </c:pt>
                <c:pt idx="1338">
                  <c:v>-9787.9</c:v>
                </c:pt>
                <c:pt idx="1339">
                  <c:v>-9791.32</c:v>
                </c:pt>
                <c:pt idx="1340">
                  <c:v>-9782.4699999999993</c:v>
                </c:pt>
                <c:pt idx="1341">
                  <c:v>-9751.64</c:v>
                </c:pt>
                <c:pt idx="1342">
                  <c:v>-9753.27</c:v>
                </c:pt>
                <c:pt idx="1343">
                  <c:v>-9736.94</c:v>
                </c:pt>
                <c:pt idx="1344">
                  <c:v>-9740.2000000000007</c:v>
                </c:pt>
                <c:pt idx="1345">
                  <c:v>-9711.57</c:v>
                </c:pt>
                <c:pt idx="1346">
                  <c:v>-9706.81</c:v>
                </c:pt>
                <c:pt idx="1347">
                  <c:v>-9680.2999999999993</c:v>
                </c:pt>
                <c:pt idx="1348">
                  <c:v>-9669.9599999999991</c:v>
                </c:pt>
                <c:pt idx="1349">
                  <c:v>-9635.19</c:v>
                </c:pt>
                <c:pt idx="1350">
                  <c:v>-9622.85</c:v>
                </c:pt>
                <c:pt idx="1351">
                  <c:v>-9576.8700000000008</c:v>
                </c:pt>
                <c:pt idx="1352">
                  <c:v>-9556.06</c:v>
                </c:pt>
                <c:pt idx="1353">
                  <c:v>-9529.23</c:v>
                </c:pt>
                <c:pt idx="1354">
                  <c:v>-9508.9500000000007</c:v>
                </c:pt>
                <c:pt idx="1355">
                  <c:v>-9496.7000000000007</c:v>
                </c:pt>
                <c:pt idx="1356">
                  <c:v>-9477.85</c:v>
                </c:pt>
                <c:pt idx="1357">
                  <c:v>-9484.56</c:v>
                </c:pt>
                <c:pt idx="1358">
                  <c:v>-9495.75</c:v>
                </c:pt>
                <c:pt idx="1359">
                  <c:v>-9536.35</c:v>
                </c:pt>
                <c:pt idx="1360">
                  <c:v>-9578.5</c:v>
                </c:pt>
                <c:pt idx="1361">
                  <c:v>-9645.83</c:v>
                </c:pt>
                <c:pt idx="1362">
                  <c:v>-9683</c:v>
                </c:pt>
                <c:pt idx="1363">
                  <c:v>-9715.77</c:v>
                </c:pt>
                <c:pt idx="1364">
                  <c:v>-9737.66</c:v>
                </c:pt>
                <c:pt idx="1365">
                  <c:v>-9776.27</c:v>
                </c:pt>
                <c:pt idx="1366">
                  <c:v>-9777.2999999999993</c:v>
                </c:pt>
                <c:pt idx="1367">
                  <c:v>-9793.4</c:v>
                </c:pt>
                <c:pt idx="1368">
                  <c:v>-9798.76</c:v>
                </c:pt>
                <c:pt idx="1369">
                  <c:v>-9809.75</c:v>
                </c:pt>
                <c:pt idx="1370">
                  <c:v>-9808.08</c:v>
                </c:pt>
                <c:pt idx="1371">
                  <c:v>-9801.9500000000007</c:v>
                </c:pt>
                <c:pt idx="1372">
                  <c:v>-9816.2000000000007</c:v>
                </c:pt>
                <c:pt idx="1373">
                  <c:v>-9808.6299999999992</c:v>
                </c:pt>
                <c:pt idx="1374">
                  <c:v>-9827.0300000000007</c:v>
                </c:pt>
                <c:pt idx="1375">
                  <c:v>-9809.6</c:v>
                </c:pt>
                <c:pt idx="1376">
                  <c:v>-9812.52</c:v>
                </c:pt>
                <c:pt idx="1377">
                  <c:v>-9817.06</c:v>
                </c:pt>
                <c:pt idx="1378">
                  <c:v>-9820</c:v>
                </c:pt>
                <c:pt idx="1379">
                  <c:v>-9807.6200000000008</c:v>
                </c:pt>
                <c:pt idx="1380">
                  <c:v>-9805.58</c:v>
                </c:pt>
                <c:pt idx="1381">
                  <c:v>-9801.33</c:v>
                </c:pt>
                <c:pt idx="1382">
                  <c:v>-9806.89</c:v>
                </c:pt>
                <c:pt idx="1383">
                  <c:v>-9796.2099999999991</c:v>
                </c:pt>
                <c:pt idx="1384">
                  <c:v>-9789.32</c:v>
                </c:pt>
                <c:pt idx="1385">
                  <c:v>-9797.81</c:v>
                </c:pt>
                <c:pt idx="1386">
                  <c:v>-9795.0400000000009</c:v>
                </c:pt>
                <c:pt idx="1387">
                  <c:v>-9805.0300000000007</c:v>
                </c:pt>
                <c:pt idx="1388">
                  <c:v>-9796.56</c:v>
                </c:pt>
                <c:pt idx="1389">
                  <c:v>-9803.16</c:v>
                </c:pt>
                <c:pt idx="1390">
                  <c:v>-9801.31</c:v>
                </c:pt>
                <c:pt idx="1391">
                  <c:v>-9805.92</c:v>
                </c:pt>
                <c:pt idx="1392">
                  <c:v>-9797.89</c:v>
                </c:pt>
                <c:pt idx="1393">
                  <c:v>-9814.32</c:v>
                </c:pt>
                <c:pt idx="1394">
                  <c:v>-9799.01</c:v>
                </c:pt>
                <c:pt idx="1395">
                  <c:v>-9765.32</c:v>
                </c:pt>
                <c:pt idx="1396">
                  <c:v>-9727.24</c:v>
                </c:pt>
                <c:pt idx="1397">
                  <c:v>-9737.2800000000007</c:v>
                </c:pt>
                <c:pt idx="1398">
                  <c:v>-9754.7000000000007</c:v>
                </c:pt>
                <c:pt idx="1399">
                  <c:v>-9738.68</c:v>
                </c:pt>
                <c:pt idx="1400">
                  <c:v>-9748.2199999999993</c:v>
                </c:pt>
                <c:pt idx="1401">
                  <c:v>-9774.34</c:v>
                </c:pt>
                <c:pt idx="1402">
                  <c:v>-9775.3799999999992</c:v>
                </c:pt>
                <c:pt idx="1403">
                  <c:v>-9792.82</c:v>
                </c:pt>
                <c:pt idx="1404">
                  <c:v>-9826.41</c:v>
                </c:pt>
                <c:pt idx="1405">
                  <c:v>-9855.83</c:v>
                </c:pt>
                <c:pt idx="1406">
                  <c:v>-9868.59</c:v>
                </c:pt>
                <c:pt idx="1407">
                  <c:v>-9860.58</c:v>
                </c:pt>
                <c:pt idx="1408">
                  <c:v>-9870.89</c:v>
                </c:pt>
                <c:pt idx="1409">
                  <c:v>-9861.83</c:v>
                </c:pt>
                <c:pt idx="1410">
                  <c:v>-9864.41</c:v>
                </c:pt>
                <c:pt idx="1411">
                  <c:v>-9858.5</c:v>
                </c:pt>
                <c:pt idx="1412">
                  <c:v>-9894.08</c:v>
                </c:pt>
                <c:pt idx="1413">
                  <c:v>-9879.75</c:v>
                </c:pt>
                <c:pt idx="1414">
                  <c:v>-9706.42</c:v>
                </c:pt>
                <c:pt idx="1415">
                  <c:v>-9132.0300000000007</c:v>
                </c:pt>
                <c:pt idx="1416">
                  <c:v>-8663.92</c:v>
                </c:pt>
                <c:pt idx="1417">
                  <c:v>-8813.35</c:v>
                </c:pt>
                <c:pt idx="1418">
                  <c:v>-9636.59</c:v>
                </c:pt>
                <c:pt idx="1419">
                  <c:v>-9939.7099999999991</c:v>
                </c:pt>
                <c:pt idx="1420">
                  <c:v>-10074.700000000001</c:v>
                </c:pt>
                <c:pt idx="1421">
                  <c:v>-10119.299999999999</c:v>
                </c:pt>
                <c:pt idx="1422">
                  <c:v>-9989.3799999999992</c:v>
                </c:pt>
                <c:pt idx="1423">
                  <c:v>-9897.07</c:v>
                </c:pt>
                <c:pt idx="1424">
                  <c:v>-9847.0300000000007</c:v>
                </c:pt>
                <c:pt idx="1425">
                  <c:v>-9855.44</c:v>
                </c:pt>
                <c:pt idx="1426">
                  <c:v>-9846.5300000000007</c:v>
                </c:pt>
                <c:pt idx="1427">
                  <c:v>-9832.9</c:v>
                </c:pt>
                <c:pt idx="1428">
                  <c:v>-9813.33</c:v>
                </c:pt>
                <c:pt idx="1429">
                  <c:v>-9824.5</c:v>
                </c:pt>
                <c:pt idx="1430">
                  <c:v>-9807.6200000000008</c:v>
                </c:pt>
                <c:pt idx="1431">
                  <c:v>-9798.9500000000007</c:v>
                </c:pt>
                <c:pt idx="1432">
                  <c:v>-9785.18</c:v>
                </c:pt>
                <c:pt idx="1433">
                  <c:v>-9777.0499999999993</c:v>
                </c:pt>
                <c:pt idx="1434">
                  <c:v>-9768.33</c:v>
                </c:pt>
                <c:pt idx="1435">
                  <c:v>-9743.17</c:v>
                </c:pt>
                <c:pt idx="1436">
                  <c:v>-9735.36</c:v>
                </c:pt>
                <c:pt idx="1437">
                  <c:v>-9710.14</c:v>
                </c:pt>
                <c:pt idx="1438">
                  <c:v>-9689.5</c:v>
                </c:pt>
                <c:pt idx="1439">
                  <c:v>-9657.65</c:v>
                </c:pt>
                <c:pt idx="1440">
                  <c:v>-9637.9699999999993</c:v>
                </c:pt>
                <c:pt idx="1441">
                  <c:v>-9589.27</c:v>
                </c:pt>
                <c:pt idx="1442">
                  <c:v>-9575.11</c:v>
                </c:pt>
                <c:pt idx="1443">
                  <c:v>-9552.74</c:v>
                </c:pt>
                <c:pt idx="1444">
                  <c:v>-9545.01</c:v>
                </c:pt>
                <c:pt idx="1445">
                  <c:v>-9527.91</c:v>
                </c:pt>
                <c:pt idx="1446">
                  <c:v>-9533.65</c:v>
                </c:pt>
                <c:pt idx="1447">
                  <c:v>-9548.4500000000007</c:v>
                </c:pt>
                <c:pt idx="1448">
                  <c:v>-9580.2999999999993</c:v>
                </c:pt>
                <c:pt idx="1449">
                  <c:v>-9623.2000000000007</c:v>
                </c:pt>
                <c:pt idx="1450">
                  <c:v>-9680.64</c:v>
                </c:pt>
                <c:pt idx="1451">
                  <c:v>-9732.4500000000007</c:v>
                </c:pt>
                <c:pt idx="1452">
                  <c:v>-9763.33</c:v>
                </c:pt>
                <c:pt idx="1453">
                  <c:v>-9801.15</c:v>
                </c:pt>
                <c:pt idx="1454">
                  <c:v>-9812.34</c:v>
                </c:pt>
                <c:pt idx="1455">
                  <c:v>-9841.56</c:v>
                </c:pt>
                <c:pt idx="1456">
                  <c:v>-9838.69</c:v>
                </c:pt>
                <c:pt idx="1457">
                  <c:v>-9853.19</c:v>
                </c:pt>
                <c:pt idx="1458">
                  <c:v>-9845.65</c:v>
                </c:pt>
                <c:pt idx="1459">
                  <c:v>-9855.35</c:v>
                </c:pt>
                <c:pt idx="1460">
                  <c:v>-9852.51</c:v>
                </c:pt>
                <c:pt idx="1461">
                  <c:v>-9855.84</c:v>
                </c:pt>
                <c:pt idx="1462">
                  <c:v>-9852.1299999999992</c:v>
                </c:pt>
                <c:pt idx="1463">
                  <c:v>-9855.81</c:v>
                </c:pt>
                <c:pt idx="1464">
                  <c:v>-9851.92</c:v>
                </c:pt>
                <c:pt idx="1465">
                  <c:v>-9849.74</c:v>
                </c:pt>
                <c:pt idx="1466">
                  <c:v>-9850.41</c:v>
                </c:pt>
                <c:pt idx="1467">
                  <c:v>-9840.98</c:v>
                </c:pt>
                <c:pt idx="1468">
                  <c:v>-9841.02</c:v>
                </c:pt>
                <c:pt idx="1469">
                  <c:v>-9831.5300000000007</c:v>
                </c:pt>
                <c:pt idx="1470">
                  <c:v>-9843.94</c:v>
                </c:pt>
                <c:pt idx="1471">
                  <c:v>-9830.84</c:v>
                </c:pt>
                <c:pt idx="1472">
                  <c:v>-9837.7000000000007</c:v>
                </c:pt>
                <c:pt idx="1473">
                  <c:v>-9828.4</c:v>
                </c:pt>
                <c:pt idx="1474">
                  <c:v>-9845.51</c:v>
                </c:pt>
                <c:pt idx="1475">
                  <c:v>-9834.23</c:v>
                </c:pt>
                <c:pt idx="1476">
                  <c:v>-9843.5</c:v>
                </c:pt>
                <c:pt idx="1477">
                  <c:v>-9841.34</c:v>
                </c:pt>
                <c:pt idx="1478">
                  <c:v>-9844.6299999999992</c:v>
                </c:pt>
                <c:pt idx="1479">
                  <c:v>-9850.66</c:v>
                </c:pt>
                <c:pt idx="1480">
                  <c:v>-9849.9500000000007</c:v>
                </c:pt>
                <c:pt idx="1481">
                  <c:v>-9852.11</c:v>
                </c:pt>
                <c:pt idx="1482">
                  <c:v>-9858.11</c:v>
                </c:pt>
                <c:pt idx="1483">
                  <c:v>-9870.99</c:v>
                </c:pt>
                <c:pt idx="1484">
                  <c:v>-9859.98</c:v>
                </c:pt>
                <c:pt idx="1485">
                  <c:v>-9869.16</c:v>
                </c:pt>
                <c:pt idx="1486">
                  <c:v>-9860.1200000000008</c:v>
                </c:pt>
                <c:pt idx="1487">
                  <c:v>-9836.9500000000007</c:v>
                </c:pt>
                <c:pt idx="1488">
                  <c:v>-9796</c:v>
                </c:pt>
                <c:pt idx="1489">
                  <c:v>-9796.83</c:v>
                </c:pt>
                <c:pt idx="1490">
                  <c:v>-9819.2099999999991</c:v>
                </c:pt>
                <c:pt idx="1491">
                  <c:v>-9803.84</c:v>
                </c:pt>
                <c:pt idx="1492">
                  <c:v>-9779.26</c:v>
                </c:pt>
                <c:pt idx="1493">
                  <c:v>-9815.74</c:v>
                </c:pt>
                <c:pt idx="1494">
                  <c:v>-9815.6</c:v>
                </c:pt>
                <c:pt idx="1495">
                  <c:v>-9839.7900000000009</c:v>
                </c:pt>
                <c:pt idx="1496">
                  <c:v>-9864.6299999999992</c:v>
                </c:pt>
                <c:pt idx="1497">
                  <c:v>-9910.09</c:v>
                </c:pt>
                <c:pt idx="1498">
                  <c:v>-9910.49</c:v>
                </c:pt>
                <c:pt idx="1499">
                  <c:v>-9906.19</c:v>
                </c:pt>
                <c:pt idx="1500">
                  <c:v>-9912.14</c:v>
                </c:pt>
                <c:pt idx="1501">
                  <c:v>-9907.07</c:v>
                </c:pt>
                <c:pt idx="1502">
                  <c:v>-9908.27</c:v>
                </c:pt>
                <c:pt idx="1503">
                  <c:v>-9898.74</c:v>
                </c:pt>
                <c:pt idx="1504">
                  <c:v>-9936.39</c:v>
                </c:pt>
                <c:pt idx="1505">
                  <c:v>-9942.91</c:v>
                </c:pt>
                <c:pt idx="1506">
                  <c:v>-9787.08</c:v>
                </c:pt>
                <c:pt idx="1507">
                  <c:v>-9228.9699999999993</c:v>
                </c:pt>
                <c:pt idx="1508">
                  <c:v>-8714.7000000000007</c:v>
                </c:pt>
                <c:pt idx="1509">
                  <c:v>-8715.85</c:v>
                </c:pt>
                <c:pt idx="1510">
                  <c:v>-9599.86</c:v>
                </c:pt>
                <c:pt idx="1511">
                  <c:v>-10028.1</c:v>
                </c:pt>
                <c:pt idx="1512">
                  <c:v>-10137.799999999999</c:v>
                </c:pt>
                <c:pt idx="1513">
                  <c:v>-10141.5</c:v>
                </c:pt>
                <c:pt idx="1514">
                  <c:v>-10016.1</c:v>
                </c:pt>
                <c:pt idx="1515">
                  <c:v>-9932.68</c:v>
                </c:pt>
                <c:pt idx="1516">
                  <c:v>-9897.5</c:v>
                </c:pt>
                <c:pt idx="1517">
                  <c:v>-9898.84</c:v>
                </c:pt>
                <c:pt idx="1518">
                  <c:v>-9885.18</c:v>
                </c:pt>
                <c:pt idx="1519">
                  <c:v>-9886.3700000000008</c:v>
                </c:pt>
                <c:pt idx="1520">
                  <c:v>-9867.18</c:v>
                </c:pt>
                <c:pt idx="1521">
                  <c:v>-9867.66</c:v>
                </c:pt>
                <c:pt idx="1522">
                  <c:v>-9851.8799999999992</c:v>
                </c:pt>
                <c:pt idx="1523">
                  <c:v>-9850.56</c:v>
                </c:pt>
                <c:pt idx="1524">
                  <c:v>-9833.9699999999993</c:v>
                </c:pt>
                <c:pt idx="1525">
                  <c:v>-9835.24</c:v>
                </c:pt>
                <c:pt idx="1526">
                  <c:v>-9815.6200000000008</c:v>
                </c:pt>
                <c:pt idx="1527">
                  <c:v>-9804.59</c:v>
                </c:pt>
                <c:pt idx="1528">
                  <c:v>-9791.23</c:v>
                </c:pt>
                <c:pt idx="1529">
                  <c:v>-9769.6</c:v>
                </c:pt>
                <c:pt idx="1530">
                  <c:v>-9754.94</c:v>
                </c:pt>
                <c:pt idx="1531">
                  <c:v>-9719.57</c:v>
                </c:pt>
                <c:pt idx="1532">
                  <c:v>-9697.4</c:v>
                </c:pt>
                <c:pt idx="1533">
                  <c:v>-9654.73</c:v>
                </c:pt>
                <c:pt idx="1534">
                  <c:v>-9640.6299999999992</c:v>
                </c:pt>
                <c:pt idx="1535">
                  <c:v>-9603.82</c:v>
                </c:pt>
                <c:pt idx="1536">
                  <c:v>-9599.7199999999993</c:v>
                </c:pt>
                <c:pt idx="1537">
                  <c:v>-9572.59</c:v>
                </c:pt>
                <c:pt idx="1538">
                  <c:v>-9584.02</c:v>
                </c:pt>
                <c:pt idx="1539">
                  <c:v>-9585.01</c:v>
                </c:pt>
                <c:pt idx="1540">
                  <c:v>-9610.17</c:v>
                </c:pt>
                <c:pt idx="1541">
                  <c:v>-9660.4500000000007</c:v>
                </c:pt>
                <c:pt idx="1542">
                  <c:v>-9710.4</c:v>
                </c:pt>
                <c:pt idx="1543">
                  <c:v>-9758.4699999999993</c:v>
                </c:pt>
                <c:pt idx="1544">
                  <c:v>-9804.93</c:v>
                </c:pt>
                <c:pt idx="1545">
                  <c:v>-9834.5400000000009</c:v>
                </c:pt>
                <c:pt idx="1546">
                  <c:v>-9851.4699999999993</c:v>
                </c:pt>
                <c:pt idx="1547">
                  <c:v>-9871.74</c:v>
                </c:pt>
                <c:pt idx="1548">
                  <c:v>-9865.1299999999992</c:v>
                </c:pt>
                <c:pt idx="1549">
                  <c:v>-9882.9599999999991</c:v>
                </c:pt>
                <c:pt idx="1550">
                  <c:v>-9871.77</c:v>
                </c:pt>
                <c:pt idx="1551">
                  <c:v>-9869.61</c:v>
                </c:pt>
                <c:pt idx="1552">
                  <c:v>-9854.1299999999992</c:v>
                </c:pt>
                <c:pt idx="1553">
                  <c:v>-9864.33</c:v>
                </c:pt>
                <c:pt idx="1554">
                  <c:v>-9851.07</c:v>
                </c:pt>
                <c:pt idx="1555">
                  <c:v>-9862.2999999999993</c:v>
                </c:pt>
                <c:pt idx="1556">
                  <c:v>-9852.06</c:v>
                </c:pt>
                <c:pt idx="1557">
                  <c:v>-9851.2999999999993</c:v>
                </c:pt>
                <c:pt idx="1558">
                  <c:v>-9840.58</c:v>
                </c:pt>
                <c:pt idx="1559">
                  <c:v>-9836.81</c:v>
                </c:pt>
                <c:pt idx="1560">
                  <c:v>-9828.08</c:v>
                </c:pt>
                <c:pt idx="1561">
                  <c:v>-9825.5499999999993</c:v>
                </c:pt>
                <c:pt idx="1562">
                  <c:v>-9821.59</c:v>
                </c:pt>
                <c:pt idx="1563">
                  <c:v>-9808.08</c:v>
                </c:pt>
                <c:pt idx="1564">
                  <c:v>-9811.24</c:v>
                </c:pt>
                <c:pt idx="1565">
                  <c:v>-9803.76</c:v>
                </c:pt>
                <c:pt idx="1566">
                  <c:v>-9813.24</c:v>
                </c:pt>
                <c:pt idx="1567">
                  <c:v>-9802.14</c:v>
                </c:pt>
                <c:pt idx="1568">
                  <c:v>-9811.2099999999991</c:v>
                </c:pt>
                <c:pt idx="1569">
                  <c:v>-9796.7000000000007</c:v>
                </c:pt>
                <c:pt idx="1570">
                  <c:v>-9806.2800000000007</c:v>
                </c:pt>
                <c:pt idx="1571">
                  <c:v>-9796.1299999999992</c:v>
                </c:pt>
                <c:pt idx="1572">
                  <c:v>-9809.58</c:v>
                </c:pt>
                <c:pt idx="1573">
                  <c:v>-9801.11</c:v>
                </c:pt>
                <c:pt idx="1574">
                  <c:v>-9800.32</c:v>
                </c:pt>
                <c:pt idx="1575">
                  <c:v>-9794.0499999999993</c:v>
                </c:pt>
                <c:pt idx="1576">
                  <c:v>-9774.6299999999992</c:v>
                </c:pt>
                <c:pt idx="1577">
                  <c:v>-9726.67</c:v>
                </c:pt>
                <c:pt idx="1578">
                  <c:v>-9697.92</c:v>
                </c:pt>
                <c:pt idx="1579">
                  <c:v>-9717.9699999999993</c:v>
                </c:pt>
                <c:pt idx="1580">
                  <c:v>-9719.0499999999993</c:v>
                </c:pt>
                <c:pt idx="1581">
                  <c:v>-9712.57</c:v>
                </c:pt>
                <c:pt idx="1582">
                  <c:v>-9699.2900000000009</c:v>
                </c:pt>
                <c:pt idx="1583">
                  <c:v>-9733.94</c:v>
                </c:pt>
                <c:pt idx="1584">
                  <c:v>-9743.4699999999993</c:v>
                </c:pt>
                <c:pt idx="1585">
                  <c:v>-9772.69</c:v>
                </c:pt>
                <c:pt idx="1586">
                  <c:v>-9804.91</c:v>
                </c:pt>
                <c:pt idx="1587">
                  <c:v>-9819.24</c:v>
                </c:pt>
                <c:pt idx="1588">
                  <c:v>-9813.9500000000007</c:v>
                </c:pt>
                <c:pt idx="1589">
                  <c:v>-9808.5300000000007</c:v>
                </c:pt>
                <c:pt idx="1590">
                  <c:v>-9813.33</c:v>
                </c:pt>
                <c:pt idx="1591">
                  <c:v>-9814.35</c:v>
                </c:pt>
                <c:pt idx="1592">
                  <c:v>-9803.26</c:v>
                </c:pt>
                <c:pt idx="1593">
                  <c:v>-9797.9500000000007</c:v>
                </c:pt>
                <c:pt idx="1594">
                  <c:v>-9853.44</c:v>
                </c:pt>
                <c:pt idx="1595">
                  <c:v>-9770.75</c:v>
                </c:pt>
                <c:pt idx="1596">
                  <c:v>-9455.81</c:v>
                </c:pt>
                <c:pt idx="1597">
                  <c:v>-8735.8700000000008</c:v>
                </c:pt>
                <c:pt idx="1598">
                  <c:v>-8463.02</c:v>
                </c:pt>
                <c:pt idx="1599">
                  <c:v>-9016.5499999999993</c:v>
                </c:pt>
                <c:pt idx="1600">
                  <c:v>-9855.9599999999991</c:v>
                </c:pt>
                <c:pt idx="1601">
                  <c:v>-9980.5300000000007</c:v>
                </c:pt>
                <c:pt idx="1602">
                  <c:v>-10070.200000000001</c:v>
                </c:pt>
                <c:pt idx="1603">
                  <c:v>-9960.5400000000009</c:v>
                </c:pt>
                <c:pt idx="1604">
                  <c:v>-9836.7199999999993</c:v>
                </c:pt>
                <c:pt idx="1605">
                  <c:v>-9785.75</c:v>
                </c:pt>
                <c:pt idx="1606">
                  <c:v>-9775.94</c:v>
                </c:pt>
                <c:pt idx="1607">
                  <c:v>-9760.85</c:v>
                </c:pt>
                <c:pt idx="1608">
                  <c:v>-9748.1</c:v>
                </c:pt>
                <c:pt idx="1609">
                  <c:v>-9755.36</c:v>
                </c:pt>
                <c:pt idx="1610">
                  <c:v>-9730.31</c:v>
                </c:pt>
                <c:pt idx="1611">
                  <c:v>-9735.17</c:v>
                </c:pt>
                <c:pt idx="1612">
                  <c:v>-9715.7099999999991</c:v>
                </c:pt>
                <c:pt idx="1613">
                  <c:v>-9720.31</c:v>
                </c:pt>
                <c:pt idx="1614">
                  <c:v>-9692.61</c:v>
                </c:pt>
                <c:pt idx="1615">
                  <c:v>-9689.5300000000007</c:v>
                </c:pt>
                <c:pt idx="1616">
                  <c:v>-9666.49</c:v>
                </c:pt>
                <c:pt idx="1617">
                  <c:v>-9655.16</c:v>
                </c:pt>
                <c:pt idx="1618">
                  <c:v>-9631.67</c:v>
                </c:pt>
                <c:pt idx="1619">
                  <c:v>-9614.81</c:v>
                </c:pt>
                <c:pt idx="1620">
                  <c:v>-9583.01</c:v>
                </c:pt>
                <c:pt idx="1621">
                  <c:v>-9568.5400000000009</c:v>
                </c:pt>
                <c:pt idx="1622">
                  <c:v>-9526.64</c:v>
                </c:pt>
                <c:pt idx="1623">
                  <c:v>-9508.5499999999993</c:v>
                </c:pt>
                <c:pt idx="1624">
                  <c:v>-9489.0499999999993</c:v>
                </c:pt>
                <c:pt idx="1625">
                  <c:v>-9457.58</c:v>
                </c:pt>
                <c:pt idx="1626">
                  <c:v>-9454.42</c:v>
                </c:pt>
                <c:pt idx="1627">
                  <c:v>-9448.02</c:v>
                </c:pt>
                <c:pt idx="1628">
                  <c:v>-9460.7099999999991</c:v>
                </c:pt>
                <c:pt idx="1629">
                  <c:v>-9454.1</c:v>
                </c:pt>
                <c:pt idx="1630">
                  <c:v>-9533.5300000000007</c:v>
                </c:pt>
                <c:pt idx="1631">
                  <c:v>-9570.14</c:v>
                </c:pt>
                <c:pt idx="1632">
                  <c:v>-9638.67</c:v>
                </c:pt>
                <c:pt idx="1633">
                  <c:v>-9675.15</c:v>
                </c:pt>
                <c:pt idx="1634">
                  <c:v>-9714.89</c:v>
                </c:pt>
                <c:pt idx="1635">
                  <c:v>-9739.2800000000007</c:v>
                </c:pt>
                <c:pt idx="1636">
                  <c:v>-9768.85</c:v>
                </c:pt>
                <c:pt idx="1637">
                  <c:v>-9772.6</c:v>
                </c:pt>
                <c:pt idx="1638">
                  <c:v>-9764.5</c:v>
                </c:pt>
                <c:pt idx="1639">
                  <c:v>-9778.91</c:v>
                </c:pt>
                <c:pt idx="1640">
                  <c:v>-9772.75</c:v>
                </c:pt>
                <c:pt idx="1641">
                  <c:v>-9800.6299999999992</c:v>
                </c:pt>
                <c:pt idx="1642">
                  <c:v>-9787.42</c:v>
                </c:pt>
                <c:pt idx="1643">
                  <c:v>-9797.4</c:v>
                </c:pt>
                <c:pt idx="1644">
                  <c:v>-9800.4</c:v>
                </c:pt>
                <c:pt idx="1645">
                  <c:v>-9802.67</c:v>
                </c:pt>
                <c:pt idx="1646">
                  <c:v>-9776.0400000000009</c:v>
                </c:pt>
                <c:pt idx="1647">
                  <c:v>-9793.9</c:v>
                </c:pt>
                <c:pt idx="1648">
                  <c:v>-9773.8700000000008</c:v>
                </c:pt>
                <c:pt idx="1649">
                  <c:v>-9790.3700000000008</c:v>
                </c:pt>
                <c:pt idx="1650">
                  <c:v>-9772.41</c:v>
                </c:pt>
                <c:pt idx="1651">
                  <c:v>-9775.11</c:v>
                </c:pt>
                <c:pt idx="1652">
                  <c:v>-9761.9599999999991</c:v>
                </c:pt>
                <c:pt idx="1653">
                  <c:v>-9766.3700000000008</c:v>
                </c:pt>
                <c:pt idx="1654">
                  <c:v>-9770.19</c:v>
                </c:pt>
                <c:pt idx="1655">
                  <c:v>-9767.9699999999993</c:v>
                </c:pt>
                <c:pt idx="1656">
                  <c:v>-9763.9599999999991</c:v>
                </c:pt>
                <c:pt idx="1657">
                  <c:v>-9774.86</c:v>
                </c:pt>
                <c:pt idx="1658">
                  <c:v>-9783.6299999999992</c:v>
                </c:pt>
                <c:pt idx="1659">
                  <c:v>-9766.6</c:v>
                </c:pt>
                <c:pt idx="1660">
                  <c:v>-9772.11</c:v>
                </c:pt>
                <c:pt idx="1661">
                  <c:v>-9762.1</c:v>
                </c:pt>
                <c:pt idx="1662">
                  <c:v>-9753.7199999999993</c:v>
                </c:pt>
                <c:pt idx="1663">
                  <c:v>-9696.06</c:v>
                </c:pt>
                <c:pt idx="1664">
                  <c:v>-9692.67</c:v>
                </c:pt>
                <c:pt idx="1665">
                  <c:v>-9706.7000000000007</c:v>
                </c:pt>
                <c:pt idx="1666">
                  <c:v>-9704.82</c:v>
                </c:pt>
                <c:pt idx="1667">
                  <c:v>-9699.93</c:v>
                </c:pt>
                <c:pt idx="1668">
                  <c:v>-9723.5</c:v>
                </c:pt>
                <c:pt idx="1669">
                  <c:v>-9719.66</c:v>
                </c:pt>
                <c:pt idx="1670">
                  <c:v>-9760.4500000000007</c:v>
                </c:pt>
                <c:pt idx="1671">
                  <c:v>-9771.1200000000008</c:v>
                </c:pt>
                <c:pt idx="1672">
                  <c:v>-9804.26</c:v>
                </c:pt>
                <c:pt idx="1673">
                  <c:v>-9827.43</c:v>
                </c:pt>
                <c:pt idx="1674">
                  <c:v>-9834.4</c:v>
                </c:pt>
                <c:pt idx="1675">
                  <c:v>-9829.3799999999992</c:v>
                </c:pt>
                <c:pt idx="1676">
                  <c:v>-9813</c:v>
                </c:pt>
                <c:pt idx="1677">
                  <c:v>-9836.09</c:v>
                </c:pt>
                <c:pt idx="1678">
                  <c:v>-9804.25</c:v>
                </c:pt>
                <c:pt idx="1679">
                  <c:v>-9816.0300000000007</c:v>
                </c:pt>
                <c:pt idx="1680">
                  <c:v>-9830.81</c:v>
                </c:pt>
                <c:pt idx="1681">
                  <c:v>-9716.08</c:v>
                </c:pt>
                <c:pt idx="1682">
                  <c:v>-9252.86</c:v>
                </c:pt>
                <c:pt idx="1683">
                  <c:v>-8657.31</c:v>
                </c:pt>
                <c:pt idx="1684">
                  <c:v>-8577.08</c:v>
                </c:pt>
                <c:pt idx="1685">
                  <c:v>-9351.5</c:v>
                </c:pt>
                <c:pt idx="1686">
                  <c:v>-9867.59</c:v>
                </c:pt>
                <c:pt idx="1687">
                  <c:v>-9997.4500000000007</c:v>
                </c:pt>
                <c:pt idx="1688">
                  <c:v>-10060.799999999999</c:v>
                </c:pt>
                <c:pt idx="1689">
                  <c:v>-9941.7900000000009</c:v>
                </c:pt>
                <c:pt idx="1690">
                  <c:v>-9852.44</c:v>
                </c:pt>
                <c:pt idx="1691">
                  <c:v>-9774.4</c:v>
                </c:pt>
                <c:pt idx="1692">
                  <c:v>-9765.93</c:v>
                </c:pt>
                <c:pt idx="1693">
                  <c:v>-9749.2800000000007</c:v>
                </c:pt>
                <c:pt idx="1694">
                  <c:v>-9755.33</c:v>
                </c:pt>
                <c:pt idx="1695">
                  <c:v>-9725.7099999999991</c:v>
                </c:pt>
                <c:pt idx="1696">
                  <c:v>-9734.56</c:v>
                </c:pt>
                <c:pt idx="1697">
                  <c:v>-9718.8700000000008</c:v>
                </c:pt>
                <c:pt idx="1698">
                  <c:v>-9705.7999999999993</c:v>
                </c:pt>
                <c:pt idx="1699">
                  <c:v>-9691.69</c:v>
                </c:pt>
                <c:pt idx="1700">
                  <c:v>-9690.9</c:v>
                </c:pt>
                <c:pt idx="1701">
                  <c:v>-9659.58</c:v>
                </c:pt>
                <c:pt idx="1702">
                  <c:v>-9650.83</c:v>
                </c:pt>
                <c:pt idx="1703">
                  <c:v>-9632.59</c:v>
                </c:pt>
                <c:pt idx="1704">
                  <c:v>-9608.4599999999991</c:v>
                </c:pt>
                <c:pt idx="1705">
                  <c:v>-9590.8700000000008</c:v>
                </c:pt>
                <c:pt idx="1706">
                  <c:v>-9545.93</c:v>
                </c:pt>
                <c:pt idx="1707">
                  <c:v>-9516.66</c:v>
                </c:pt>
                <c:pt idx="1708">
                  <c:v>-9475.18</c:v>
                </c:pt>
                <c:pt idx="1709">
                  <c:v>-9444.81</c:v>
                </c:pt>
                <c:pt idx="1710">
                  <c:v>-9409.1200000000008</c:v>
                </c:pt>
                <c:pt idx="1711">
                  <c:v>-9414.9500000000007</c:v>
                </c:pt>
                <c:pt idx="1712">
                  <c:v>-9365.98</c:v>
                </c:pt>
                <c:pt idx="1713">
                  <c:v>-9391.17</c:v>
                </c:pt>
                <c:pt idx="1714">
                  <c:v>-9377.18</c:v>
                </c:pt>
                <c:pt idx="1715">
                  <c:v>-9405.2099999999991</c:v>
                </c:pt>
                <c:pt idx="1716">
                  <c:v>-9429.84</c:v>
                </c:pt>
                <c:pt idx="1717">
                  <c:v>-9468.6200000000008</c:v>
                </c:pt>
                <c:pt idx="1718">
                  <c:v>-9516.7800000000007</c:v>
                </c:pt>
                <c:pt idx="1719">
                  <c:v>-9554.83</c:v>
                </c:pt>
                <c:pt idx="1720">
                  <c:v>-9591.1200000000008</c:v>
                </c:pt>
                <c:pt idx="1721">
                  <c:v>-9585.3700000000008</c:v>
                </c:pt>
                <c:pt idx="1722">
                  <c:v>-9601.9</c:v>
                </c:pt>
                <c:pt idx="1723">
                  <c:v>-9582.67</c:v>
                </c:pt>
                <c:pt idx="1724">
                  <c:v>-9596.4</c:v>
                </c:pt>
                <c:pt idx="1725">
                  <c:v>-9558.6200000000008</c:v>
                </c:pt>
                <c:pt idx="1726">
                  <c:v>-9561.4599999999991</c:v>
                </c:pt>
                <c:pt idx="1727">
                  <c:v>-9545.5499999999993</c:v>
                </c:pt>
                <c:pt idx="1728">
                  <c:v>-9553.4500000000007</c:v>
                </c:pt>
                <c:pt idx="1729">
                  <c:v>-9528.8799999999992</c:v>
                </c:pt>
                <c:pt idx="1730">
                  <c:v>-9535.0400000000009</c:v>
                </c:pt>
                <c:pt idx="1731">
                  <c:v>-9493.16</c:v>
                </c:pt>
                <c:pt idx="1732">
                  <c:v>-9502.6299999999992</c:v>
                </c:pt>
                <c:pt idx="1733">
                  <c:v>-9485.17</c:v>
                </c:pt>
                <c:pt idx="1734">
                  <c:v>-9475.08</c:v>
                </c:pt>
                <c:pt idx="1735">
                  <c:v>-9440.43</c:v>
                </c:pt>
                <c:pt idx="1736">
                  <c:v>-9436.2800000000007</c:v>
                </c:pt>
                <c:pt idx="1737">
                  <c:v>-9430.65</c:v>
                </c:pt>
                <c:pt idx="1738">
                  <c:v>-9402.9500000000007</c:v>
                </c:pt>
                <c:pt idx="1739">
                  <c:v>-9393.94</c:v>
                </c:pt>
                <c:pt idx="1740">
                  <c:v>-9369.82</c:v>
                </c:pt>
                <c:pt idx="1741">
                  <c:v>-9376.75</c:v>
                </c:pt>
                <c:pt idx="1742">
                  <c:v>-9342.4699999999993</c:v>
                </c:pt>
                <c:pt idx="1743">
                  <c:v>-9339.73</c:v>
                </c:pt>
                <c:pt idx="1744">
                  <c:v>-9303.42</c:v>
                </c:pt>
                <c:pt idx="1745">
                  <c:v>-9292.76</c:v>
                </c:pt>
                <c:pt idx="1746">
                  <c:v>-9229.25</c:v>
                </c:pt>
                <c:pt idx="1747">
                  <c:v>-9220.4599999999991</c:v>
                </c:pt>
                <c:pt idx="1748">
                  <c:v>-9201.1299999999992</c:v>
                </c:pt>
                <c:pt idx="1749">
                  <c:v>-9187</c:v>
                </c:pt>
                <c:pt idx="1750">
                  <c:v>-9155.82</c:v>
                </c:pt>
                <c:pt idx="1751">
                  <c:v>-9166.4599999999991</c:v>
                </c:pt>
                <c:pt idx="1752">
                  <c:v>-9154.7800000000007</c:v>
                </c:pt>
                <c:pt idx="1753">
                  <c:v>-9137.58</c:v>
                </c:pt>
                <c:pt idx="1754">
                  <c:v>-9148.33</c:v>
                </c:pt>
                <c:pt idx="1755">
                  <c:v>-9171.44</c:v>
                </c:pt>
                <c:pt idx="1756">
                  <c:v>-9196.23</c:v>
                </c:pt>
                <c:pt idx="1757">
                  <c:v>-9151.48</c:v>
                </c:pt>
                <c:pt idx="1758">
                  <c:v>-9154.32</c:v>
                </c:pt>
                <c:pt idx="1759">
                  <c:v>-9121.1200000000008</c:v>
                </c:pt>
                <c:pt idx="1760">
                  <c:v>-9113.64</c:v>
                </c:pt>
                <c:pt idx="1761">
                  <c:v>-9076.07</c:v>
                </c:pt>
                <c:pt idx="1762">
                  <c:v>-9078.06</c:v>
                </c:pt>
                <c:pt idx="1763">
                  <c:v>-9062.76</c:v>
                </c:pt>
                <c:pt idx="1764">
                  <c:v>-8935.89</c:v>
                </c:pt>
                <c:pt idx="1765">
                  <c:v>-8508.2099999999991</c:v>
                </c:pt>
                <c:pt idx="1766">
                  <c:v>-7880.86</c:v>
                </c:pt>
                <c:pt idx="1767">
                  <c:v>-7731.54</c:v>
                </c:pt>
                <c:pt idx="1768">
                  <c:v>-8429.74</c:v>
                </c:pt>
                <c:pt idx="1769">
                  <c:v>-8969.34</c:v>
                </c:pt>
                <c:pt idx="1770">
                  <c:v>-9057.07</c:v>
                </c:pt>
                <c:pt idx="1771">
                  <c:v>-9170.75</c:v>
                </c:pt>
                <c:pt idx="1772">
                  <c:v>-9055.91</c:v>
                </c:pt>
                <c:pt idx="1773">
                  <c:v>-8919.85</c:v>
                </c:pt>
                <c:pt idx="1774">
                  <c:v>-8810.66</c:v>
                </c:pt>
                <c:pt idx="1775">
                  <c:v>-8795.3700000000008</c:v>
                </c:pt>
                <c:pt idx="1776">
                  <c:v>-8752.73</c:v>
                </c:pt>
                <c:pt idx="1777">
                  <c:v>-8744.09</c:v>
                </c:pt>
                <c:pt idx="1778">
                  <c:v>-8690.16</c:v>
                </c:pt>
                <c:pt idx="1779">
                  <c:v>-8672.44</c:v>
                </c:pt>
                <c:pt idx="1780">
                  <c:v>-8644.0400000000009</c:v>
                </c:pt>
                <c:pt idx="1781">
                  <c:v>-8609.67</c:v>
                </c:pt>
                <c:pt idx="1782">
                  <c:v>-8589.89</c:v>
                </c:pt>
                <c:pt idx="1783">
                  <c:v>-8551.16</c:v>
                </c:pt>
                <c:pt idx="1784">
                  <c:v>-8514.36</c:v>
                </c:pt>
                <c:pt idx="1785">
                  <c:v>-8475.2199999999993</c:v>
                </c:pt>
                <c:pt idx="1786">
                  <c:v>-8451.59</c:v>
                </c:pt>
                <c:pt idx="1787">
                  <c:v>-8390.4</c:v>
                </c:pt>
                <c:pt idx="1788">
                  <c:v>-8366.31</c:v>
                </c:pt>
                <c:pt idx="1789">
                  <c:v>-8299.2900000000009</c:v>
                </c:pt>
                <c:pt idx="1790">
                  <c:v>-8270.24</c:v>
                </c:pt>
                <c:pt idx="1791">
                  <c:v>-8193.93</c:v>
                </c:pt>
                <c:pt idx="1792">
                  <c:v>-8159.48</c:v>
                </c:pt>
                <c:pt idx="1793">
                  <c:v>-8103.5</c:v>
                </c:pt>
                <c:pt idx="1794">
                  <c:v>-8082.12</c:v>
                </c:pt>
                <c:pt idx="1795">
                  <c:v>-8048.16</c:v>
                </c:pt>
                <c:pt idx="1796">
                  <c:v>-8028.57</c:v>
                </c:pt>
                <c:pt idx="1797">
                  <c:v>-8015.32</c:v>
                </c:pt>
                <c:pt idx="1798">
                  <c:v>-8030.07</c:v>
                </c:pt>
                <c:pt idx="1799">
                  <c:v>-8060.59</c:v>
                </c:pt>
                <c:pt idx="1800">
                  <c:v>-8083.01</c:v>
                </c:pt>
                <c:pt idx="1801">
                  <c:v>-8126.9</c:v>
                </c:pt>
                <c:pt idx="1802">
                  <c:v>-8122.71</c:v>
                </c:pt>
                <c:pt idx="1803">
                  <c:v>-8156.36</c:v>
                </c:pt>
                <c:pt idx="1804">
                  <c:v>-8147.83</c:v>
                </c:pt>
                <c:pt idx="1805">
                  <c:v>-8160.06</c:v>
                </c:pt>
                <c:pt idx="1806">
                  <c:v>-8117.54</c:v>
                </c:pt>
                <c:pt idx="1807">
                  <c:v>-8134.54</c:v>
                </c:pt>
                <c:pt idx="1808">
                  <c:v>-8089.16</c:v>
                </c:pt>
                <c:pt idx="1809">
                  <c:v>-8091.82</c:v>
                </c:pt>
                <c:pt idx="1810">
                  <c:v>-8059.84</c:v>
                </c:pt>
                <c:pt idx="1811">
                  <c:v>-8059.37</c:v>
                </c:pt>
                <c:pt idx="1812">
                  <c:v>-8027.99</c:v>
                </c:pt>
                <c:pt idx="1813">
                  <c:v>-8007.4</c:v>
                </c:pt>
                <c:pt idx="1814">
                  <c:v>-7987.44</c:v>
                </c:pt>
                <c:pt idx="1815">
                  <c:v>-7966.37</c:v>
                </c:pt>
                <c:pt idx="1816">
                  <c:v>-7945.44</c:v>
                </c:pt>
                <c:pt idx="1817">
                  <c:v>-7912.63</c:v>
                </c:pt>
                <c:pt idx="1818">
                  <c:v>-7905.01</c:v>
                </c:pt>
              </c:numCache>
            </c:numRef>
          </c:yVal>
          <c:smooth val="1"/>
          <c:extLst>
            <c:ext xmlns:c16="http://schemas.microsoft.com/office/drawing/2014/chart" uri="{C3380CC4-5D6E-409C-BE32-E72D297353CC}">
              <c16:uniqueId val="{00000000-86C9-44CE-9E5F-76DC84394F2E}"/>
            </c:ext>
          </c:extLst>
        </c:ser>
        <c:dLbls>
          <c:showLegendKey val="0"/>
          <c:showVal val="0"/>
          <c:showCatName val="0"/>
          <c:showSerName val="0"/>
          <c:showPercent val="0"/>
          <c:showBubbleSize val="0"/>
        </c:dLbls>
        <c:axId val="926097056"/>
        <c:axId val="926094760"/>
      </c:scatterChart>
      <c:scatterChart>
        <c:scatterStyle val="lineMarker"/>
        <c:varyColors val="0"/>
        <c:ser>
          <c:idx val="1"/>
          <c:order val="1"/>
          <c:tx>
            <c:strRef>
              <c:f>kitamura_DISCRIM_0_20190716_112!$C$1</c:f>
              <c:strCache>
                <c:ptCount val="1"/>
                <c:pt idx="0">
                  <c:v>音</c:v>
                </c:pt>
              </c:strCache>
            </c:strRef>
          </c:tx>
          <c:spPr>
            <a:ln w="19050" cap="rnd">
              <a:solidFill>
                <a:schemeClr val="accent2"/>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kitamura_DISCRIM_0_20190716_112!$C$2:$C$1820</c:f>
              <c:numCache>
                <c:formatCode>General</c:formatCode>
                <c:ptCount val="181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1</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1</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1</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1</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1</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1</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1</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1</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1</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1</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numCache>
            </c:numRef>
          </c:yVal>
          <c:smooth val="0"/>
          <c:extLst>
            <c:ext xmlns:c16="http://schemas.microsoft.com/office/drawing/2014/chart" uri="{C3380CC4-5D6E-409C-BE32-E72D297353CC}">
              <c16:uniqueId val="{00000001-86C9-44CE-9E5F-76DC84394F2E}"/>
            </c:ext>
          </c:extLst>
        </c:ser>
        <c:dLbls>
          <c:showLegendKey val="0"/>
          <c:showVal val="0"/>
          <c:showCatName val="0"/>
          <c:showSerName val="0"/>
          <c:showPercent val="0"/>
          <c:showBubbleSize val="0"/>
        </c:dLbls>
        <c:axId val="926100664"/>
        <c:axId val="926102960"/>
      </c:scatterChart>
      <c:valAx>
        <c:axId val="926097056"/>
        <c:scaling>
          <c:orientation val="minMax"/>
          <c:max val="11"/>
          <c:min val="3"/>
        </c:scaling>
        <c:delete val="1"/>
        <c:axPos val="b"/>
        <c:numFmt formatCode="General" sourceLinked="1"/>
        <c:majorTickMark val="none"/>
        <c:minorTickMark val="none"/>
        <c:tickLblPos val="nextTo"/>
        <c:crossAx val="926094760"/>
        <c:crossesAt val="-1000000"/>
        <c:crossBetween val="midCat"/>
      </c:valAx>
      <c:valAx>
        <c:axId val="926094760"/>
        <c:scaling>
          <c:orientation val="minMax"/>
          <c:max val="-8500"/>
          <c:min val="-10500"/>
        </c:scaling>
        <c:delete val="0"/>
        <c:axPos val="l"/>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926097056"/>
        <c:crosses val="autoZero"/>
        <c:crossBetween val="midCat"/>
      </c:valAx>
      <c:valAx>
        <c:axId val="926102960"/>
        <c:scaling>
          <c:orientation val="minMax"/>
          <c:max val="1"/>
          <c:min val="0.9"/>
        </c:scaling>
        <c:delete val="0"/>
        <c:axPos val="r"/>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926100664"/>
        <c:crosses val="max"/>
        <c:crossBetween val="midCat"/>
      </c:valAx>
      <c:valAx>
        <c:axId val="926100664"/>
        <c:scaling>
          <c:orientation val="minMax"/>
        </c:scaling>
        <c:delete val="1"/>
        <c:axPos val="b"/>
        <c:numFmt formatCode="General" sourceLinked="1"/>
        <c:majorTickMark val="out"/>
        <c:minorTickMark val="none"/>
        <c:tickLblPos val="nextTo"/>
        <c:crossAx val="9261029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Sheet1!$I$3</c:f>
              <c:strCache>
                <c:ptCount val="1"/>
                <c:pt idx="0">
                  <c:v>「一致」と答えた割合</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Sheet1!$H$4:$H$7</c:f>
              <c:numCache>
                <c:formatCode>General</c:formatCode>
                <c:ptCount val="4"/>
                <c:pt idx="0">
                  <c:v>0</c:v>
                </c:pt>
                <c:pt idx="1">
                  <c:v>150</c:v>
                </c:pt>
                <c:pt idx="2">
                  <c:v>300</c:v>
                </c:pt>
                <c:pt idx="3">
                  <c:v>450</c:v>
                </c:pt>
              </c:numCache>
            </c:numRef>
          </c:xVal>
          <c:yVal>
            <c:numRef>
              <c:f>Sheet1!$I$4:$I$7</c:f>
              <c:numCache>
                <c:formatCode>General</c:formatCode>
                <c:ptCount val="4"/>
                <c:pt idx="0">
                  <c:v>0.16666666666666666</c:v>
                </c:pt>
                <c:pt idx="1">
                  <c:v>0.66666666666666663</c:v>
                </c:pt>
                <c:pt idx="2">
                  <c:v>0.33333333333333331</c:v>
                </c:pt>
                <c:pt idx="3">
                  <c:v>0</c:v>
                </c:pt>
              </c:numCache>
            </c:numRef>
          </c:yVal>
          <c:smooth val="0"/>
          <c:extLst>
            <c:ext xmlns:c16="http://schemas.microsoft.com/office/drawing/2014/chart" uri="{C3380CC4-5D6E-409C-BE32-E72D297353CC}">
              <c16:uniqueId val="{00000000-7277-4738-9E87-9A6DF3269E4F}"/>
            </c:ext>
          </c:extLst>
        </c:ser>
        <c:ser>
          <c:idx val="1"/>
          <c:order val="1"/>
          <c:tx>
            <c:strRef>
              <c:f>Sheet1!$J$3</c:f>
              <c:strCache>
                <c:ptCount val="1"/>
                <c:pt idx="0">
                  <c:v>フィッティング</c:v>
                </c:pt>
              </c:strCache>
            </c:strRef>
          </c:tx>
          <c:spPr>
            <a:ln w="19050" cap="rnd">
              <a:solidFill>
                <a:schemeClr val="accent2"/>
              </a:solidFill>
              <a:round/>
            </a:ln>
            <a:effectLst/>
          </c:spPr>
          <c:marker>
            <c:symbol val="none"/>
          </c:marker>
          <c:xVal>
            <c:numRef>
              <c:f>Sheet1!$H$4:$H$7</c:f>
              <c:numCache>
                <c:formatCode>General</c:formatCode>
                <c:ptCount val="4"/>
                <c:pt idx="0">
                  <c:v>0</c:v>
                </c:pt>
                <c:pt idx="1">
                  <c:v>150</c:v>
                </c:pt>
                <c:pt idx="2">
                  <c:v>300</c:v>
                </c:pt>
                <c:pt idx="3">
                  <c:v>450</c:v>
                </c:pt>
              </c:numCache>
            </c:numRef>
          </c:xVal>
          <c:yVal>
            <c:numRef>
              <c:f>Sheet1!$J$4:$J$7</c:f>
              <c:numCache>
                <c:formatCode>General</c:formatCode>
                <c:ptCount val="4"/>
                <c:pt idx="0">
                  <c:v>0.21441778425386543</c:v>
                </c:pt>
                <c:pt idx="1">
                  <c:v>0.59431137978762016</c:v>
                </c:pt>
                <c:pt idx="2">
                  <c:v>0.31991639096798014</c:v>
                </c:pt>
                <c:pt idx="3">
                  <c:v>7.5726034187591176E-2</c:v>
                </c:pt>
              </c:numCache>
            </c:numRef>
          </c:yVal>
          <c:smooth val="1"/>
          <c:extLst>
            <c:ext xmlns:c16="http://schemas.microsoft.com/office/drawing/2014/chart" uri="{C3380CC4-5D6E-409C-BE32-E72D297353CC}">
              <c16:uniqueId val="{00000001-7277-4738-9E87-9A6DF3269E4F}"/>
            </c:ext>
          </c:extLst>
        </c:ser>
        <c:dLbls>
          <c:showLegendKey val="0"/>
          <c:showVal val="0"/>
          <c:showCatName val="0"/>
          <c:showSerName val="0"/>
          <c:showPercent val="0"/>
          <c:showBubbleSize val="0"/>
        </c:dLbls>
        <c:axId val="789318856"/>
        <c:axId val="789327384"/>
      </c:scatterChart>
      <c:valAx>
        <c:axId val="789318856"/>
        <c:scaling>
          <c:orientation val="minMax"/>
          <c:max val="4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ja-JP"/>
                  <a:t>遅れ時間（</a:t>
                </a:r>
                <a:r>
                  <a:rPr lang="en-US"/>
                  <a:t>ms</a:t>
                </a:r>
                <a:r>
                  <a:rPr lang="ja-JP"/>
                  <a:t>）</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789327384"/>
        <c:crosses val="autoZero"/>
        <c:crossBetween val="midCat"/>
        <c:majorUnit val="150"/>
      </c:valAx>
      <c:valAx>
        <c:axId val="789327384"/>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strRef>
              <c:f>Sheet1!$I$3</c:f>
              <c:strCache>
                <c:ptCount val="1"/>
                <c:pt idx="0">
                  <c:v>「一致」と答えた割合</c:v>
                </c:pt>
              </c:strCache>
            </c:strRef>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crossAx val="789318856"/>
        <c:crosses val="autoZero"/>
        <c:crossBetween val="midCat"/>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36E851-A81E-4D8D-B14C-AF988C861A62}" type="datetimeFigureOut">
              <a:rPr kumimoji="1" lang="ja-JP" altLang="en-US" smtClean="0"/>
              <a:t>2021/7/15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2C5286-A69C-4D50-93C7-5415CA26083A}" type="slidenum">
              <a:rPr kumimoji="1" lang="ja-JP" altLang="en-US" smtClean="0"/>
              <a:t>‹#›</a:t>
            </a:fld>
            <a:endParaRPr kumimoji="1" lang="ja-JP" altLang="en-US"/>
          </a:p>
        </p:txBody>
      </p:sp>
    </p:spTree>
    <p:extLst>
      <p:ext uri="{BB962C8B-B14F-4D97-AF65-F5344CB8AC3E}">
        <p14:creationId xmlns:p14="http://schemas.microsoft.com/office/powerpoint/2010/main" val="87918207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338C6A0-E35E-40E6-BD6B-3CD5F7A9B01D}" type="slidenum">
              <a:rPr kumimoji="1" lang="ja-JP" altLang="en-US" smtClean="0"/>
              <a:t>14</a:t>
            </a:fld>
            <a:endParaRPr kumimoji="1" lang="ja-JP" altLang="en-US"/>
          </a:p>
        </p:txBody>
      </p:sp>
    </p:spTree>
    <p:extLst>
      <p:ext uri="{BB962C8B-B14F-4D97-AF65-F5344CB8AC3E}">
        <p14:creationId xmlns:p14="http://schemas.microsoft.com/office/powerpoint/2010/main" val="964522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3338C6A0-E35E-40E6-BD6B-3CD5F7A9B01D}" type="slidenum">
              <a:rPr kumimoji="1" lang="ja-JP" altLang="en-US" smtClean="0"/>
              <a:t>15</a:t>
            </a:fld>
            <a:endParaRPr kumimoji="1" lang="ja-JP" altLang="en-US"/>
          </a:p>
        </p:txBody>
      </p:sp>
    </p:spTree>
    <p:extLst>
      <p:ext uri="{BB962C8B-B14F-4D97-AF65-F5344CB8AC3E}">
        <p14:creationId xmlns:p14="http://schemas.microsoft.com/office/powerpoint/2010/main" val="2159608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indicates areas that is more active while listening to music than during the rest.</a:t>
            </a:r>
          </a:p>
          <a:p>
            <a:r>
              <a:rPr kumimoji="1" lang="en-US" altLang="ja-JP" dirty="0"/>
              <a:t>These are consistent with the results of past studies.</a:t>
            </a:r>
            <a:endParaRPr kumimoji="1" lang="ja-JP" altLang="en-US" dirty="0"/>
          </a:p>
        </p:txBody>
      </p:sp>
      <p:sp>
        <p:nvSpPr>
          <p:cNvPr id="4" name="スライド番号プレースホルダー 3"/>
          <p:cNvSpPr>
            <a:spLocks noGrp="1"/>
          </p:cNvSpPr>
          <p:nvPr>
            <p:ph type="sldNum" sz="quarter" idx="5"/>
          </p:nvPr>
        </p:nvSpPr>
        <p:spPr/>
        <p:txBody>
          <a:bodyPr/>
          <a:lstStyle/>
          <a:p>
            <a:fld id="{CCCDB446-FB12-4C0D-811A-B85722626BD8}" type="slidenum">
              <a:rPr kumimoji="1" lang="ja-JP" altLang="en-US" smtClean="0"/>
              <a:t>17</a:t>
            </a:fld>
            <a:endParaRPr kumimoji="1" lang="ja-JP" altLang="en-US"/>
          </a:p>
        </p:txBody>
      </p:sp>
    </p:spTree>
    <p:extLst>
      <p:ext uri="{BB962C8B-B14F-4D97-AF65-F5344CB8AC3E}">
        <p14:creationId xmlns:p14="http://schemas.microsoft.com/office/powerpoint/2010/main" val="1979073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2600743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3877155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015658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2964241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93858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2315111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1518353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31456864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490627-388E-48D6-A82B-9D7BE0E33FA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9502409-637C-4D70-8B03-C6BD31C503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AC10C11-EA2F-4649-BAFC-01CC751624CE}"/>
              </a:ext>
            </a:extLst>
          </p:cNvPr>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5" name="フッター プレースホルダー 4">
            <a:extLst>
              <a:ext uri="{FF2B5EF4-FFF2-40B4-BE49-F238E27FC236}">
                <a16:creationId xmlns:a16="http://schemas.microsoft.com/office/drawing/2014/main" id="{5E5C4268-C359-4D8D-82C0-407B6235EB5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011B98D-9289-4A3F-AE87-766F13C2CCEA}"/>
              </a:ext>
            </a:extLst>
          </p:cNvPr>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3526306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E3FBEE-3A72-428E-9A79-909984B681D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06B5D2D-9C24-4162-8B90-43733DE8390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512FE02-4F81-49F8-9777-D0C76E4B2C2C}"/>
              </a:ext>
            </a:extLst>
          </p:cNvPr>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5" name="フッター プレースホルダー 4">
            <a:extLst>
              <a:ext uri="{FF2B5EF4-FFF2-40B4-BE49-F238E27FC236}">
                <a16:creationId xmlns:a16="http://schemas.microsoft.com/office/drawing/2014/main" id="{38BD5C81-B994-471F-94B3-2F430A72343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235CAEC-7E3F-4CDE-BD25-1D501D3C9A1C}"/>
              </a:ext>
            </a:extLst>
          </p:cNvPr>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783369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30A618-93EE-48AC-971A-D7369A04C15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2E97DB1-CAC0-484B-A453-E3843A452D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FBCE93A-F34A-4279-B806-77B6E6B252F5}"/>
              </a:ext>
            </a:extLst>
          </p:cNvPr>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5" name="フッター プレースホルダー 4">
            <a:extLst>
              <a:ext uri="{FF2B5EF4-FFF2-40B4-BE49-F238E27FC236}">
                <a16:creationId xmlns:a16="http://schemas.microsoft.com/office/drawing/2014/main" id="{C1D642C1-E6D2-4A76-8AD9-4919C24427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2510761-B6DA-4E13-B2B7-120E8A12775F}"/>
              </a:ext>
            </a:extLst>
          </p:cNvPr>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2129508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1769883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C15772-000F-4531-9DC2-A7121F1DE28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0C347D1-9B7D-4FDF-AA37-75ED974EC51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530971C-DF62-4913-A45C-1DFD89FFFDC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8E939DE-4957-4469-8275-54B9FF49AE98}"/>
              </a:ext>
            </a:extLst>
          </p:cNvPr>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6" name="フッター プレースホルダー 5">
            <a:extLst>
              <a:ext uri="{FF2B5EF4-FFF2-40B4-BE49-F238E27FC236}">
                <a16:creationId xmlns:a16="http://schemas.microsoft.com/office/drawing/2014/main" id="{0F192C5B-996D-4682-A51B-90D1B810F56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9083D16-0B6C-4CD7-804C-79807CFE3EBD}"/>
              </a:ext>
            </a:extLst>
          </p:cNvPr>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2133174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05DA7D-8321-42B8-A7E5-4271ECB6E3A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BAFFB77-8055-4642-A88D-6138EB7B38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980965E3-9893-40A9-B91D-70A1DEED332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BF6D945-795B-4615-825A-1521F53C0C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C1D9DEC-9E5F-411D-B183-183A4089B43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72B85D9-49A1-4D81-B681-EFA3806C5C7D}"/>
              </a:ext>
            </a:extLst>
          </p:cNvPr>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8" name="フッター プレースホルダー 7">
            <a:extLst>
              <a:ext uri="{FF2B5EF4-FFF2-40B4-BE49-F238E27FC236}">
                <a16:creationId xmlns:a16="http://schemas.microsoft.com/office/drawing/2014/main" id="{D25AEEBA-AF72-4789-B788-8A5F95D6E87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2DF1C5A-8421-4E62-82E0-BD106DC876DB}"/>
              </a:ext>
            </a:extLst>
          </p:cNvPr>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35477685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148326-CB98-460B-A4AC-E7DE384FB53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8E2C769-1B54-4D3B-B0AF-541CFCD5CDA6}"/>
              </a:ext>
            </a:extLst>
          </p:cNvPr>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4" name="フッター プレースホルダー 3">
            <a:extLst>
              <a:ext uri="{FF2B5EF4-FFF2-40B4-BE49-F238E27FC236}">
                <a16:creationId xmlns:a16="http://schemas.microsoft.com/office/drawing/2014/main" id="{0413299C-E8D2-456C-8D5F-50EFE9808FD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63FC97F-0673-4454-A26A-59BC43FA77C4}"/>
              </a:ext>
            </a:extLst>
          </p:cNvPr>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19351131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49D9E08-2056-4319-803D-E1BBF11DAFB1}"/>
              </a:ext>
            </a:extLst>
          </p:cNvPr>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3" name="フッター プレースホルダー 2">
            <a:extLst>
              <a:ext uri="{FF2B5EF4-FFF2-40B4-BE49-F238E27FC236}">
                <a16:creationId xmlns:a16="http://schemas.microsoft.com/office/drawing/2014/main" id="{0E647C8C-5C19-4A72-865A-853EBCFE806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6EC1A38-1A21-4235-9A79-2CC209FE66AD}"/>
              </a:ext>
            </a:extLst>
          </p:cNvPr>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380324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B87C18-761B-4789-AF04-8F2CC2166E0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B9F30D0-CE42-4213-B83D-A95BF4F01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EA7CF96-4CD5-4679-9108-E571961E12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A804F0B-078F-4A32-B3D6-BAA2C54B2689}"/>
              </a:ext>
            </a:extLst>
          </p:cNvPr>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6" name="フッター プレースホルダー 5">
            <a:extLst>
              <a:ext uri="{FF2B5EF4-FFF2-40B4-BE49-F238E27FC236}">
                <a16:creationId xmlns:a16="http://schemas.microsoft.com/office/drawing/2014/main" id="{E8716F87-EF42-42C3-8F08-DF3B6F58D93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35CAFC-5F69-4C11-B33E-40E277829C6E}"/>
              </a:ext>
            </a:extLst>
          </p:cNvPr>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13590814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E72D66-2E72-4F13-AB9E-0657C594E0A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13419BA-33C4-453E-BE95-786F59DA6A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C3A992B-BC61-45E5-8AB6-F2F39EA6FB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19CD883-A083-4EF7-B357-D9D0CA40DDAC}"/>
              </a:ext>
            </a:extLst>
          </p:cNvPr>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6" name="フッター プレースホルダー 5">
            <a:extLst>
              <a:ext uri="{FF2B5EF4-FFF2-40B4-BE49-F238E27FC236}">
                <a16:creationId xmlns:a16="http://schemas.microsoft.com/office/drawing/2014/main" id="{F46ED0B7-E97D-49E4-B110-D52AD0E1BB3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ADBE1CD-DEA6-486A-B4BE-C50B6F0B3545}"/>
              </a:ext>
            </a:extLst>
          </p:cNvPr>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17297573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8B18C0-345F-4920-84DF-6F8462F1B6B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67E61D5-E075-4B95-A8A1-CEF3DE3B977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D053B4C-24C4-4B42-AC7A-B4CA9D3118D4}"/>
              </a:ext>
            </a:extLst>
          </p:cNvPr>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5" name="フッター プレースホルダー 4">
            <a:extLst>
              <a:ext uri="{FF2B5EF4-FFF2-40B4-BE49-F238E27FC236}">
                <a16:creationId xmlns:a16="http://schemas.microsoft.com/office/drawing/2014/main" id="{5C9FF43E-5D77-48FB-8D46-7C490E5C15C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4A3A8AD-DE4D-4844-BE84-6FCAA2E06D93}"/>
              </a:ext>
            </a:extLst>
          </p:cNvPr>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17517858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6241DF3-709A-4336-BC96-4D126110519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FB50551-4EA8-4D4A-B7EC-1C0B348E689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2F2DA1C-3A23-450C-A656-15F0D9443691}"/>
              </a:ext>
            </a:extLst>
          </p:cNvPr>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5" name="フッター プレースホルダー 4">
            <a:extLst>
              <a:ext uri="{FF2B5EF4-FFF2-40B4-BE49-F238E27FC236}">
                <a16:creationId xmlns:a16="http://schemas.microsoft.com/office/drawing/2014/main" id="{9C2BC798-E1A8-4A97-85F2-784F03DF08A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BB6308D-2060-4E81-8EF5-47ED2D1FE2CF}"/>
              </a:ext>
            </a:extLst>
          </p:cNvPr>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3742583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4292905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2433549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1492314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2708877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142205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2745758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978CDAF-6D41-4A11-B9C1-3E5BA99A9AE4}" type="datetimeFigureOut">
              <a:rPr kumimoji="1" lang="ja-JP" altLang="en-US" smtClean="0"/>
              <a:t>2021/7/15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1341566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8CDAF-6D41-4A11-B9C1-3E5BA99A9AE4}" type="datetimeFigureOut">
              <a:rPr kumimoji="1" lang="ja-JP" altLang="en-US" smtClean="0"/>
              <a:t>2021/7/15</a:t>
            </a:fld>
            <a:endParaRPr kumimoji="1" lang="ja-JP"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1681430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2760DDC-E793-4918-A1CF-268F0543C6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A86051-3C1D-43C5-959C-E99A5D86AD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F52AD21-568D-481C-802F-0CF538A942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78CDAF-6D41-4A11-B9C1-3E5BA99A9AE4}" type="datetimeFigureOut">
              <a:rPr kumimoji="1" lang="ja-JP" altLang="en-US" smtClean="0"/>
              <a:t>2021/7/15</a:t>
            </a:fld>
            <a:endParaRPr kumimoji="1" lang="ja-JP" altLang="en-US"/>
          </a:p>
        </p:txBody>
      </p:sp>
      <p:sp>
        <p:nvSpPr>
          <p:cNvPr id="5" name="フッター プレースホルダー 4">
            <a:extLst>
              <a:ext uri="{FF2B5EF4-FFF2-40B4-BE49-F238E27FC236}">
                <a16:creationId xmlns:a16="http://schemas.microsoft.com/office/drawing/2014/main" id="{EF94BA9F-EE70-4852-B737-0B889CB4D7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F4326D9-F9FB-466A-BE2C-86385217DB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E1B262-9D1C-4C8E-8FEE-EE6AA9DF0A6E}" type="slidenum">
              <a:rPr kumimoji="1" lang="ja-JP" altLang="en-US" smtClean="0"/>
              <a:t>‹#›</a:t>
            </a:fld>
            <a:endParaRPr kumimoji="1" lang="ja-JP" altLang="en-US"/>
          </a:p>
        </p:txBody>
      </p:sp>
    </p:spTree>
    <p:extLst>
      <p:ext uri="{BB962C8B-B14F-4D97-AF65-F5344CB8AC3E}">
        <p14:creationId xmlns:p14="http://schemas.microsoft.com/office/powerpoint/2010/main" val="173778535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2.xml"/><Relationship Id="rId5" Type="http://schemas.openxmlformats.org/officeDocument/2006/relationships/image" Target="NUL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png"/><Relationship Id="rId7" Type="http://schemas.openxmlformats.org/officeDocument/2006/relationships/image" Target="../media/image33.jp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jpg"/><Relationship Id="rId4" Type="http://schemas.openxmlformats.org/officeDocument/2006/relationships/image" Target="../media/image30.png"/><Relationship Id="rId9" Type="http://schemas.openxmlformats.org/officeDocument/2006/relationships/image" Target="../media/image35.jp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slideLayout" Target="../slideLayouts/slideLayout23.xml"/><Relationship Id="rId1" Type="http://schemas.openxmlformats.org/officeDocument/2006/relationships/tags" Target="../tags/tag1.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 Id="rId9" Type="http://schemas.openxmlformats.org/officeDocument/2006/relationships/image" Target="../media/image44.e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2.xml"/><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2.xml"/><Relationship Id="rId5" Type="http://schemas.openxmlformats.org/officeDocument/2006/relationships/image" Target="../media/image9.jpe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937921-ED32-46C6-8846-D5FAA2969A81}"/>
              </a:ext>
            </a:extLst>
          </p:cNvPr>
          <p:cNvSpPr>
            <a:spLocks noGrp="1"/>
          </p:cNvSpPr>
          <p:nvPr>
            <p:ph type="ctrTitle"/>
          </p:nvPr>
        </p:nvSpPr>
        <p:spPr/>
        <p:txBody>
          <a:bodyPr>
            <a:normAutofit/>
          </a:bodyPr>
          <a:lstStyle/>
          <a:p>
            <a:r>
              <a:rPr lang="ja-JP" altLang="en-US" sz="4400" dirty="0"/>
              <a:t>内受容感覚の個人差と感性</a:t>
            </a:r>
          </a:p>
        </p:txBody>
      </p:sp>
      <p:sp>
        <p:nvSpPr>
          <p:cNvPr id="3" name="字幕 2">
            <a:extLst>
              <a:ext uri="{FF2B5EF4-FFF2-40B4-BE49-F238E27FC236}">
                <a16:creationId xmlns:a16="http://schemas.microsoft.com/office/drawing/2014/main" id="{55511C48-2637-4EFD-8D02-01DBF8B578DE}"/>
              </a:ext>
            </a:extLst>
          </p:cNvPr>
          <p:cNvSpPr>
            <a:spLocks noGrp="1"/>
          </p:cNvSpPr>
          <p:nvPr>
            <p:ph type="subTitle" idx="1"/>
          </p:nvPr>
        </p:nvSpPr>
        <p:spPr>
          <a:xfrm>
            <a:off x="1524000" y="4411571"/>
            <a:ext cx="8019495" cy="1655762"/>
          </a:xfrm>
        </p:spPr>
        <p:txBody>
          <a:bodyPr>
            <a:normAutofit/>
          </a:bodyPr>
          <a:lstStyle/>
          <a:p>
            <a:pPr algn="r"/>
            <a:endParaRPr kumimoji="1" lang="en-US" altLang="ja-JP" dirty="0"/>
          </a:p>
          <a:p>
            <a:pPr algn="r"/>
            <a:endParaRPr kumimoji="1" lang="en-US" altLang="zh-TW" dirty="0"/>
          </a:p>
          <a:p>
            <a:pPr algn="r"/>
            <a:r>
              <a:rPr kumimoji="1" lang="zh-TW" altLang="en-US" dirty="0"/>
              <a:t>前川　亮	　（広島大学）</a:t>
            </a:r>
            <a:endParaRPr kumimoji="1" lang="en-US" altLang="zh-TW" dirty="0"/>
          </a:p>
        </p:txBody>
      </p:sp>
      <p:sp>
        <p:nvSpPr>
          <p:cNvPr id="5" name="スライド番号プレースホルダー 4">
            <a:extLst>
              <a:ext uri="{FF2B5EF4-FFF2-40B4-BE49-F238E27FC236}">
                <a16:creationId xmlns:a16="http://schemas.microsoft.com/office/drawing/2014/main" id="{B95C301F-E3B4-4141-9929-D7235A614053}"/>
              </a:ext>
            </a:extLst>
          </p:cNvPr>
          <p:cNvSpPr>
            <a:spLocks noGrp="1"/>
          </p:cNvSpPr>
          <p:nvPr>
            <p:ph type="sldNum" sz="quarter" idx="12"/>
          </p:nvPr>
        </p:nvSpPr>
        <p:spPr/>
        <p:txBody>
          <a:bodyPr/>
          <a:lstStyle/>
          <a:p>
            <a:fld id="{2DF77BA3-B279-492B-93FB-C76FAB2A5D08}" type="slidenum">
              <a:rPr kumimoji="1" lang="ja-JP" altLang="en-US" smtClean="0"/>
              <a:t>1</a:t>
            </a:fld>
            <a:endParaRPr kumimoji="1" lang="ja-JP" altLang="en-US"/>
          </a:p>
        </p:txBody>
      </p:sp>
      <p:pic>
        <p:nvPicPr>
          <p:cNvPr id="6" name="図 5" descr="挿絵, 光 が含まれている画像&#10;&#10;自動的に生成された説明">
            <a:extLst>
              <a:ext uri="{FF2B5EF4-FFF2-40B4-BE49-F238E27FC236}">
                <a16:creationId xmlns:a16="http://schemas.microsoft.com/office/drawing/2014/main" id="{945867D5-11B1-46A4-AD07-EA4E1007C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597" y="139918"/>
            <a:ext cx="2264162" cy="1941712"/>
          </a:xfrm>
          <a:prstGeom prst="rect">
            <a:avLst/>
          </a:prstGeom>
        </p:spPr>
      </p:pic>
    </p:spTree>
    <p:extLst>
      <p:ext uri="{BB962C8B-B14F-4D97-AF65-F5344CB8AC3E}">
        <p14:creationId xmlns:p14="http://schemas.microsoft.com/office/powerpoint/2010/main" val="2346054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E5010E-8B68-46FF-B650-0F0D751FFEE9}"/>
              </a:ext>
            </a:extLst>
          </p:cNvPr>
          <p:cNvSpPr>
            <a:spLocks noGrp="1"/>
          </p:cNvSpPr>
          <p:nvPr>
            <p:ph type="title"/>
          </p:nvPr>
        </p:nvSpPr>
        <p:spPr/>
        <p:txBody>
          <a:bodyPr/>
          <a:lstStyle/>
          <a:p>
            <a:r>
              <a:rPr kumimoji="1" lang="ja-JP" altLang="en-US" dirty="0"/>
              <a:t>心拍カウント課題の問題点</a:t>
            </a:r>
          </a:p>
        </p:txBody>
      </p:sp>
      <p:sp>
        <p:nvSpPr>
          <p:cNvPr id="3" name="コンテンツ プレースホルダー 2">
            <a:extLst>
              <a:ext uri="{FF2B5EF4-FFF2-40B4-BE49-F238E27FC236}">
                <a16:creationId xmlns:a16="http://schemas.microsoft.com/office/drawing/2014/main" id="{A905F3DF-B74D-457C-99F7-B5405616653C}"/>
              </a:ext>
            </a:extLst>
          </p:cNvPr>
          <p:cNvSpPr>
            <a:spLocks noGrp="1"/>
          </p:cNvSpPr>
          <p:nvPr>
            <p:ph idx="1"/>
          </p:nvPr>
        </p:nvSpPr>
        <p:spPr/>
        <p:txBody>
          <a:bodyPr>
            <a:normAutofit/>
          </a:bodyPr>
          <a:lstStyle/>
          <a:p>
            <a:pPr marL="0" indent="0">
              <a:buNone/>
            </a:pPr>
            <a:r>
              <a:rPr kumimoji="1" lang="ja-JP" altLang="en-US" sz="2000" u="sng" dirty="0"/>
              <a:t>心拍カウント課題</a:t>
            </a:r>
            <a:endParaRPr kumimoji="1" lang="en-US" altLang="ja-JP" sz="2000" dirty="0"/>
          </a:p>
          <a:p>
            <a:pPr marL="0" indent="0">
              <a:buNone/>
            </a:pPr>
            <a:r>
              <a:rPr lang="ja-JP" altLang="en-US" sz="2000" dirty="0"/>
              <a:t>　</a:t>
            </a:r>
            <a:r>
              <a:rPr kumimoji="1" lang="ja-JP" altLang="en-US" sz="2000" dirty="0"/>
              <a:t>一定時間内の心拍数を数える課題</a:t>
            </a:r>
            <a:endParaRPr kumimoji="1" lang="en-US" altLang="ja-JP" sz="2000" dirty="0"/>
          </a:p>
          <a:p>
            <a:pPr marL="0" indent="0">
              <a:buNone/>
            </a:pPr>
            <a:endParaRPr lang="en-US" altLang="ja-JP" sz="2000" dirty="0"/>
          </a:p>
          <a:p>
            <a:pPr marL="0" indent="0">
              <a:buNone/>
            </a:pPr>
            <a:r>
              <a:rPr lang="ja-JP" altLang="en-US" sz="2000" u="sng" dirty="0"/>
              <a:t>問題点</a:t>
            </a:r>
            <a:endParaRPr lang="en-US" altLang="ja-JP" sz="2000" u="sng" dirty="0"/>
          </a:p>
          <a:p>
            <a:r>
              <a:rPr kumimoji="1" lang="ja-JP" altLang="en-US" sz="2000" dirty="0"/>
              <a:t>心拍カウント課題成績と</a:t>
            </a:r>
            <a:r>
              <a:rPr kumimoji="1" lang="en-US" altLang="ja-JP" sz="2000" dirty="0"/>
              <a:t>IQ</a:t>
            </a:r>
            <a:r>
              <a:rPr kumimoji="1" lang="ja-JP" altLang="en-US" sz="2000" dirty="0"/>
              <a:t>の間に相関がある</a:t>
            </a:r>
            <a:r>
              <a:rPr kumimoji="1" lang="en-US" altLang="ja-JP" sz="2000" dirty="0"/>
              <a:t>	</a:t>
            </a:r>
            <a:r>
              <a:rPr kumimoji="1" lang="ja-JP" altLang="en-US" sz="2000" dirty="0"/>
              <a:t>（</a:t>
            </a:r>
            <a:r>
              <a:rPr kumimoji="1" lang="en-US" altLang="ja-JP" sz="2000" dirty="0"/>
              <a:t>Murphy et al., 2018</a:t>
            </a:r>
            <a:r>
              <a:rPr kumimoji="1" lang="ja-JP" altLang="en-US" sz="2000" dirty="0"/>
              <a:t>）</a:t>
            </a:r>
            <a:endParaRPr kumimoji="1" lang="en-US" altLang="ja-JP" sz="2000" dirty="0"/>
          </a:p>
          <a:p>
            <a:endParaRPr lang="en-US" altLang="ja-JP" sz="2000" dirty="0"/>
          </a:p>
          <a:p>
            <a:r>
              <a:rPr lang="ja-JP" altLang="en-US" sz="2000" dirty="0"/>
              <a:t>成績の計算法に問題があり，スコアが知覚能力を反映していない</a:t>
            </a:r>
            <a:r>
              <a:rPr lang="en-US" altLang="ja-JP" sz="2000" dirty="0"/>
              <a:t>									</a:t>
            </a:r>
            <a:r>
              <a:rPr lang="ja-JP" altLang="en-US" sz="2000" dirty="0"/>
              <a:t>（</a:t>
            </a:r>
            <a:r>
              <a:rPr lang="en-US" altLang="ja-JP" sz="2000" dirty="0" err="1"/>
              <a:t>Zamariola</a:t>
            </a:r>
            <a:r>
              <a:rPr lang="en-US" altLang="ja-JP" sz="2000" dirty="0"/>
              <a:t> et al., 2018</a:t>
            </a:r>
            <a:r>
              <a:rPr lang="ja-JP" altLang="en-US" sz="2000" dirty="0"/>
              <a:t>）</a:t>
            </a:r>
            <a:endParaRPr lang="en-US" altLang="ja-JP" sz="2000" dirty="0"/>
          </a:p>
          <a:p>
            <a:pPr lvl="1">
              <a:buFont typeface="Wingdings" panose="05000000000000000000" pitchFamily="2" charset="2"/>
              <a:buChar char="ü"/>
            </a:pPr>
            <a:r>
              <a:rPr kumimoji="1" lang="ja-JP" altLang="en-US" sz="2000" dirty="0"/>
              <a:t>成績と心拍数に相関がある</a:t>
            </a:r>
            <a:endParaRPr kumimoji="1" lang="en-US" altLang="ja-JP" sz="2000" dirty="0"/>
          </a:p>
          <a:p>
            <a:pPr lvl="1">
              <a:buFont typeface="Wingdings" panose="05000000000000000000" pitchFamily="2" charset="2"/>
              <a:buChar char="ü"/>
            </a:pPr>
            <a:r>
              <a:rPr lang="ja-JP" altLang="en-US" sz="2000" dirty="0"/>
              <a:t>応答した心拍数と実際の心拍数の相関がない</a:t>
            </a:r>
            <a:endParaRPr kumimoji="1" lang="ja-JP" altLang="en-US" sz="2000" dirty="0"/>
          </a:p>
          <a:p>
            <a:endParaRPr kumimoji="1" lang="ja-JP" altLang="en-US" sz="2000" dirty="0"/>
          </a:p>
        </p:txBody>
      </p:sp>
      <p:sp>
        <p:nvSpPr>
          <p:cNvPr id="4" name="テキスト ボックス 3">
            <a:extLst>
              <a:ext uri="{FF2B5EF4-FFF2-40B4-BE49-F238E27FC236}">
                <a16:creationId xmlns:a16="http://schemas.microsoft.com/office/drawing/2014/main" id="{DA069306-0A19-4305-9F73-DE904354AFC2}"/>
              </a:ext>
            </a:extLst>
          </p:cNvPr>
          <p:cNvSpPr txBox="1"/>
          <p:nvPr/>
        </p:nvSpPr>
        <p:spPr>
          <a:xfrm>
            <a:off x="3043061" y="5896919"/>
            <a:ext cx="6105878"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ja-JP" altLang="en-US" sz="2000" dirty="0"/>
              <a:t>知識等の影響を受けにくい手法が必要</a:t>
            </a:r>
            <a:endParaRPr kumimoji="1" lang="en-US" altLang="ja-JP" sz="2000" dirty="0"/>
          </a:p>
        </p:txBody>
      </p:sp>
      <p:grpSp>
        <p:nvGrpSpPr>
          <p:cNvPr id="5" name="グループ化 4">
            <a:extLst>
              <a:ext uri="{FF2B5EF4-FFF2-40B4-BE49-F238E27FC236}">
                <a16:creationId xmlns:a16="http://schemas.microsoft.com/office/drawing/2014/main" id="{57B978FD-0A43-4565-B637-F4E941F3566D}"/>
              </a:ext>
            </a:extLst>
          </p:cNvPr>
          <p:cNvGrpSpPr/>
          <p:nvPr/>
        </p:nvGrpSpPr>
        <p:grpSpPr>
          <a:xfrm>
            <a:off x="7322575" y="1511967"/>
            <a:ext cx="3652728" cy="1417880"/>
            <a:chOff x="1006864" y="5647379"/>
            <a:chExt cx="2880000" cy="1050280"/>
          </a:xfrm>
        </p:grpSpPr>
        <p:graphicFrame>
          <p:nvGraphicFramePr>
            <p:cNvPr id="6" name="グラフ 5">
              <a:extLst>
                <a:ext uri="{FF2B5EF4-FFF2-40B4-BE49-F238E27FC236}">
                  <a16:creationId xmlns:a16="http://schemas.microsoft.com/office/drawing/2014/main" id="{4974D296-CEE8-4913-91D4-67C7FF0E848D}"/>
                </a:ext>
              </a:extLst>
            </p:cNvPr>
            <p:cNvGraphicFramePr>
              <a:graphicFrameLocks/>
            </p:cNvGraphicFramePr>
            <p:nvPr/>
          </p:nvGraphicFramePr>
          <p:xfrm>
            <a:off x="1006864" y="5647379"/>
            <a:ext cx="2880000" cy="720000"/>
          </p:xfrm>
          <a:graphic>
            <a:graphicData uri="http://schemas.openxmlformats.org/drawingml/2006/chart">
              <c:chart xmlns:c="http://schemas.openxmlformats.org/drawingml/2006/chart" xmlns:r="http://schemas.openxmlformats.org/officeDocument/2006/relationships" r:id="rId2"/>
            </a:graphicData>
          </a:graphic>
        </p:graphicFrame>
        <p:sp>
          <p:nvSpPr>
            <p:cNvPr id="7" name="テキスト ボックス 6">
              <a:extLst>
                <a:ext uri="{FF2B5EF4-FFF2-40B4-BE49-F238E27FC236}">
                  <a16:creationId xmlns:a16="http://schemas.microsoft.com/office/drawing/2014/main" id="{7F8283B9-8D23-46AA-A857-7FEB82A58869}"/>
                </a:ext>
              </a:extLst>
            </p:cNvPr>
            <p:cNvSpPr txBox="1"/>
            <p:nvPr/>
          </p:nvSpPr>
          <p:spPr>
            <a:xfrm>
              <a:off x="1200800" y="6243459"/>
              <a:ext cx="325730" cy="261610"/>
            </a:xfrm>
            <a:prstGeom prst="rect">
              <a:avLst/>
            </a:prstGeom>
            <a:noFill/>
          </p:spPr>
          <p:txBody>
            <a:bodyPr wrap="none" rtlCol="0">
              <a:spAutoFit/>
            </a:bodyPr>
            <a:lstStyle/>
            <a:p>
              <a:r>
                <a:rPr lang="ja-JP" altLang="en-US" sz="1050" dirty="0">
                  <a:latin typeface="游ゴシック" panose="020B0400000000000000" pitchFamily="50" charset="-128"/>
                  <a:ea typeface="游ゴシック" panose="020B0400000000000000" pitchFamily="50" charset="-128"/>
                </a:rPr>
                <a:t>♪</a:t>
              </a:r>
            </a:p>
          </p:txBody>
        </p:sp>
        <p:sp>
          <p:nvSpPr>
            <p:cNvPr id="8" name="テキスト ボックス 7">
              <a:extLst>
                <a:ext uri="{FF2B5EF4-FFF2-40B4-BE49-F238E27FC236}">
                  <a16:creationId xmlns:a16="http://schemas.microsoft.com/office/drawing/2014/main" id="{BAD99B83-4802-42D3-8EF3-79A0920F4739}"/>
                </a:ext>
              </a:extLst>
            </p:cNvPr>
            <p:cNvSpPr txBox="1"/>
            <p:nvPr/>
          </p:nvSpPr>
          <p:spPr>
            <a:xfrm>
              <a:off x="3433606" y="6243459"/>
              <a:ext cx="325730" cy="261610"/>
            </a:xfrm>
            <a:prstGeom prst="rect">
              <a:avLst/>
            </a:prstGeom>
            <a:noFill/>
          </p:spPr>
          <p:txBody>
            <a:bodyPr wrap="none" rtlCol="0">
              <a:spAutoFit/>
            </a:bodyPr>
            <a:lstStyle/>
            <a:p>
              <a:r>
                <a:rPr lang="ja-JP" altLang="en-US" sz="1050" dirty="0">
                  <a:latin typeface="游ゴシック" panose="020B0400000000000000" pitchFamily="50" charset="-128"/>
                  <a:ea typeface="游ゴシック" panose="020B0400000000000000" pitchFamily="50" charset="-128"/>
                </a:rPr>
                <a:t>♪</a:t>
              </a:r>
            </a:p>
          </p:txBody>
        </p:sp>
        <p:cxnSp>
          <p:nvCxnSpPr>
            <p:cNvPr id="9" name="直線コネクタ 8">
              <a:extLst>
                <a:ext uri="{FF2B5EF4-FFF2-40B4-BE49-F238E27FC236}">
                  <a16:creationId xmlns:a16="http://schemas.microsoft.com/office/drawing/2014/main" id="{CCF07909-6653-4C09-95A4-80AF391952C7}"/>
                </a:ext>
              </a:extLst>
            </p:cNvPr>
            <p:cNvCxnSpPr/>
            <p:nvPr/>
          </p:nvCxnSpPr>
          <p:spPr>
            <a:xfrm flipV="1">
              <a:off x="3596471" y="5817734"/>
              <a:ext cx="0" cy="44371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8E56377-6BE3-43FE-A98A-055CB70CAEEE}"/>
                </a:ext>
              </a:extLst>
            </p:cNvPr>
            <p:cNvCxnSpPr/>
            <p:nvPr/>
          </p:nvCxnSpPr>
          <p:spPr>
            <a:xfrm flipV="1">
              <a:off x="1343486" y="5817734"/>
              <a:ext cx="0" cy="44371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平行四辺形 10">
              <a:extLst>
                <a:ext uri="{FF2B5EF4-FFF2-40B4-BE49-F238E27FC236}">
                  <a16:creationId xmlns:a16="http://schemas.microsoft.com/office/drawing/2014/main" id="{C46F1A2A-40DF-4EF6-A339-7DB2286839F9}"/>
                </a:ext>
              </a:extLst>
            </p:cNvPr>
            <p:cNvSpPr/>
            <p:nvPr/>
          </p:nvSpPr>
          <p:spPr>
            <a:xfrm>
              <a:off x="2319018" y="5720387"/>
              <a:ext cx="514643" cy="617878"/>
            </a:xfrm>
            <a:prstGeom prst="parallelogram">
              <a:avLst>
                <a:gd name="adj" fmla="val 4793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正方形/長方形 11">
              <a:extLst>
                <a:ext uri="{FF2B5EF4-FFF2-40B4-BE49-F238E27FC236}">
                  <a16:creationId xmlns:a16="http://schemas.microsoft.com/office/drawing/2014/main" id="{04B48699-7C2A-421A-B657-96EA47D80F38}"/>
                </a:ext>
              </a:extLst>
            </p:cNvPr>
            <p:cNvSpPr/>
            <p:nvPr/>
          </p:nvSpPr>
          <p:spPr>
            <a:xfrm>
              <a:off x="2497958" y="5669326"/>
              <a:ext cx="366555" cy="148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正方形/長方形 12">
              <a:extLst>
                <a:ext uri="{FF2B5EF4-FFF2-40B4-BE49-F238E27FC236}">
                  <a16:creationId xmlns:a16="http://schemas.microsoft.com/office/drawing/2014/main" id="{6BD5525D-BBCE-4933-8DF6-230A4D518314}"/>
                </a:ext>
              </a:extLst>
            </p:cNvPr>
            <p:cNvSpPr/>
            <p:nvPr/>
          </p:nvSpPr>
          <p:spPr>
            <a:xfrm>
              <a:off x="2271305" y="6290902"/>
              <a:ext cx="366555" cy="148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4" name="直線矢印コネクタ 13">
              <a:extLst>
                <a:ext uri="{FF2B5EF4-FFF2-40B4-BE49-F238E27FC236}">
                  <a16:creationId xmlns:a16="http://schemas.microsoft.com/office/drawing/2014/main" id="{AA33F884-5F14-4561-BE34-DF4881DFDDA4}"/>
                </a:ext>
              </a:extLst>
            </p:cNvPr>
            <p:cNvCxnSpPr/>
            <p:nvPr/>
          </p:nvCxnSpPr>
          <p:spPr>
            <a:xfrm>
              <a:off x="1343486" y="6572975"/>
              <a:ext cx="225298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D643A8FD-2077-496B-8C99-E1E50FE754AA}"/>
                </a:ext>
              </a:extLst>
            </p:cNvPr>
            <p:cNvSpPr/>
            <p:nvPr/>
          </p:nvSpPr>
          <p:spPr>
            <a:xfrm>
              <a:off x="1934090" y="6446879"/>
              <a:ext cx="1163033" cy="250780"/>
            </a:xfrm>
            <a:prstGeom prst="rect">
              <a:avLst/>
            </a:prstGeom>
            <a:solidFill>
              <a:schemeClr val="bg1"/>
            </a:solidFill>
          </p:spPr>
          <p:txBody>
            <a:bodyPr wrap="none" anchor="ctr">
              <a:spAutoFit/>
            </a:bodyPr>
            <a:lstStyle/>
            <a:p>
              <a:pPr algn="ctr"/>
              <a:r>
                <a:rPr lang="ja-JP" altLang="en-US" sz="1600" dirty="0">
                  <a:solidFill>
                    <a:srgbClr val="333132"/>
                  </a:solidFill>
                  <a:latin typeface="游ゴシック" panose="020B0400000000000000" pitchFamily="50" charset="-128"/>
                  <a:ea typeface="游ゴシック" panose="020B0400000000000000" pitchFamily="50" charset="-128"/>
                </a:rPr>
                <a:t>心拍カウント</a:t>
              </a:r>
              <a:r>
                <a:rPr lang="en-US" altLang="ja-JP" sz="1600" dirty="0">
                  <a:solidFill>
                    <a:srgbClr val="333132"/>
                  </a:solidFill>
                  <a:latin typeface="游ゴシック" panose="020B0400000000000000" pitchFamily="50" charset="-128"/>
                  <a:ea typeface="游ゴシック" panose="020B0400000000000000" pitchFamily="50" charset="-128"/>
                </a:rPr>
                <a:t> </a:t>
              </a:r>
              <a:endParaRPr lang="ja-JP" altLang="en-US" sz="1600" dirty="0">
                <a:latin typeface="游ゴシック" panose="020B0400000000000000" pitchFamily="50" charset="-128"/>
                <a:ea typeface="游ゴシック" panose="020B0400000000000000" pitchFamily="50" charset="-128"/>
              </a:endParaRPr>
            </a:p>
          </p:txBody>
        </p:sp>
      </p:grpSp>
    </p:spTree>
    <p:extLst>
      <p:ext uri="{BB962C8B-B14F-4D97-AF65-F5344CB8AC3E}">
        <p14:creationId xmlns:p14="http://schemas.microsoft.com/office/powerpoint/2010/main" val="43028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FD2D4B-912E-4D10-B9FC-32745BE9313F}"/>
              </a:ext>
            </a:extLst>
          </p:cNvPr>
          <p:cNvSpPr>
            <a:spLocks noGrp="1"/>
          </p:cNvSpPr>
          <p:nvPr>
            <p:ph type="title"/>
          </p:nvPr>
        </p:nvSpPr>
        <p:spPr/>
        <p:txBody>
          <a:bodyPr/>
          <a:lstStyle/>
          <a:p>
            <a:r>
              <a:rPr lang="ja-JP" altLang="en-US" dirty="0">
                <a:latin typeface="游ゴシック" panose="020B0400000000000000" pitchFamily="50" charset="-128"/>
                <a:ea typeface="游ゴシック" panose="020B0400000000000000" pitchFamily="50" charset="-128"/>
              </a:rPr>
              <a:t>心拍弁別課題：手順</a:t>
            </a:r>
            <a:endParaRPr kumimoji="1" lang="ja-JP" altLang="en-US" dirty="0">
              <a:latin typeface="游ゴシック" panose="020B0400000000000000" pitchFamily="50" charset="-128"/>
              <a:ea typeface="游ゴシック" panose="020B0400000000000000" pitchFamily="50" charset="-128"/>
            </a:endParaRPr>
          </a:p>
        </p:txBody>
      </p:sp>
      <p:sp>
        <p:nvSpPr>
          <p:cNvPr id="5" name="コンテンツ プレースホルダー 2">
            <a:extLst>
              <a:ext uri="{FF2B5EF4-FFF2-40B4-BE49-F238E27FC236}">
                <a16:creationId xmlns:a16="http://schemas.microsoft.com/office/drawing/2014/main" id="{D15E9E84-1911-423F-AC0A-47B48FE7293E}"/>
              </a:ext>
            </a:extLst>
          </p:cNvPr>
          <p:cNvSpPr txBox="1">
            <a:spLocks/>
          </p:cNvSpPr>
          <p:nvPr/>
        </p:nvSpPr>
        <p:spPr>
          <a:xfrm>
            <a:off x="838200" y="1917984"/>
            <a:ext cx="5078747" cy="44786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心電から検出した</a:t>
            </a:r>
            <a:r>
              <a:rPr lang="en-US" altLang="ja-JP" sz="2000" dirty="0"/>
              <a:t>R</a:t>
            </a:r>
            <a:r>
              <a:rPr lang="ja-JP" altLang="en-US" sz="2000" dirty="0"/>
              <a:t>波のタイミングに，一定の遅れを加えてビープ音を</a:t>
            </a:r>
            <a:r>
              <a:rPr lang="en-US" altLang="ja-JP" sz="2000" dirty="0"/>
              <a:t>10</a:t>
            </a:r>
            <a:r>
              <a:rPr lang="ja-JP" altLang="en-US" sz="2000" dirty="0"/>
              <a:t>拍呈示</a:t>
            </a:r>
            <a:endParaRPr lang="en-US" altLang="ja-JP" sz="2000" dirty="0"/>
          </a:p>
          <a:p>
            <a:endParaRPr lang="en-US" altLang="ja-JP" sz="2000" dirty="0"/>
          </a:p>
          <a:p>
            <a:r>
              <a:rPr lang="ja-JP" altLang="en-US" sz="2000" dirty="0"/>
              <a:t>参加者は，音刺激のタイミングが自身の心拍と一致しているかを二択応答</a:t>
            </a:r>
            <a:endParaRPr lang="en-US" altLang="ja-JP" sz="2000" dirty="0"/>
          </a:p>
          <a:p>
            <a:endParaRPr lang="ja-JP" altLang="en-US" sz="2000" dirty="0"/>
          </a:p>
          <a:p>
            <a:r>
              <a:rPr lang="ja-JP" altLang="en-US" sz="2000" dirty="0"/>
              <a:t>遅れ条件：</a:t>
            </a:r>
            <a:r>
              <a:rPr lang="en-US" altLang="ja-JP" sz="2000" dirty="0"/>
              <a:t>0ms, 150ms, 300ms, 450ms</a:t>
            </a:r>
          </a:p>
          <a:p>
            <a:endParaRPr lang="en-US" altLang="ja-JP" sz="2000" dirty="0"/>
          </a:p>
          <a:p>
            <a:r>
              <a:rPr lang="ja-JP" altLang="en-US" sz="2000" dirty="0"/>
              <a:t>繰り返し：</a:t>
            </a:r>
            <a:r>
              <a:rPr lang="en-US" altLang="ja-JP" sz="2000" dirty="0"/>
              <a:t>6</a:t>
            </a:r>
            <a:r>
              <a:rPr lang="ja-JP" altLang="en-US" sz="2000" dirty="0"/>
              <a:t>回</a:t>
            </a:r>
            <a:endParaRPr lang="en-US" altLang="ja-JP" sz="2000" dirty="0"/>
          </a:p>
          <a:p>
            <a:endParaRPr lang="en-US" altLang="ja-JP" sz="2000" dirty="0"/>
          </a:p>
          <a:p>
            <a:r>
              <a:rPr lang="ja-JP" altLang="en-US" sz="2000" dirty="0"/>
              <a:t>試行数：</a:t>
            </a:r>
            <a:r>
              <a:rPr lang="en-US" altLang="ja-JP" sz="2000" dirty="0"/>
              <a:t>4</a:t>
            </a:r>
            <a:r>
              <a:rPr lang="ja-JP" altLang="en-US" sz="2000" dirty="0"/>
              <a:t>条件</a:t>
            </a:r>
            <a:r>
              <a:rPr lang="en-US" altLang="ja-JP" sz="2000" dirty="0"/>
              <a:t>×6</a:t>
            </a:r>
            <a:r>
              <a:rPr lang="ja-JP" altLang="en-US" sz="2000" dirty="0"/>
              <a:t>繰り返し＝</a:t>
            </a:r>
            <a:r>
              <a:rPr lang="en-US" altLang="ja-JP" sz="2000" dirty="0"/>
              <a:t>24</a:t>
            </a:r>
            <a:r>
              <a:rPr lang="ja-JP" altLang="en-US" sz="2000" dirty="0"/>
              <a:t>試行</a:t>
            </a:r>
            <a:endParaRPr lang="en-US" altLang="ja-JP" sz="2000" dirty="0"/>
          </a:p>
        </p:txBody>
      </p:sp>
      <p:graphicFrame>
        <p:nvGraphicFramePr>
          <p:cNvPr id="7" name="グラフ 6">
            <a:extLst>
              <a:ext uri="{FF2B5EF4-FFF2-40B4-BE49-F238E27FC236}">
                <a16:creationId xmlns:a16="http://schemas.microsoft.com/office/drawing/2014/main" id="{8CC4266E-C42B-4176-AB25-D5B9B5ABA61A}"/>
              </a:ext>
            </a:extLst>
          </p:cNvPr>
          <p:cNvGraphicFramePr>
            <a:graphicFrameLocks/>
          </p:cNvGraphicFramePr>
          <p:nvPr/>
        </p:nvGraphicFramePr>
        <p:xfrm>
          <a:off x="6933694" y="5479389"/>
          <a:ext cx="4056121" cy="102063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グラフ 7">
            <a:extLst>
              <a:ext uri="{FF2B5EF4-FFF2-40B4-BE49-F238E27FC236}">
                <a16:creationId xmlns:a16="http://schemas.microsoft.com/office/drawing/2014/main" id="{D41814B6-4E85-4188-927F-A7BF0CBDC331}"/>
              </a:ext>
            </a:extLst>
          </p:cNvPr>
          <p:cNvGraphicFramePr>
            <a:graphicFrameLocks/>
          </p:cNvGraphicFramePr>
          <p:nvPr/>
        </p:nvGraphicFramePr>
        <p:xfrm>
          <a:off x="6933694" y="4004668"/>
          <a:ext cx="4056121" cy="1020636"/>
        </p:xfrm>
        <a:graphic>
          <a:graphicData uri="http://schemas.openxmlformats.org/drawingml/2006/chart">
            <c:chart xmlns:c="http://schemas.openxmlformats.org/drawingml/2006/chart" xmlns:r="http://schemas.openxmlformats.org/officeDocument/2006/relationships" r:id="rId3"/>
          </a:graphicData>
        </a:graphic>
      </p:graphicFrame>
      <p:sp>
        <p:nvSpPr>
          <p:cNvPr id="9" name="テキスト ボックス 8">
            <a:extLst>
              <a:ext uri="{FF2B5EF4-FFF2-40B4-BE49-F238E27FC236}">
                <a16:creationId xmlns:a16="http://schemas.microsoft.com/office/drawing/2014/main" id="{CADE04A8-24B4-4E6F-BBAA-E9C8E103B96A}"/>
              </a:ext>
            </a:extLst>
          </p:cNvPr>
          <p:cNvSpPr txBox="1"/>
          <p:nvPr/>
        </p:nvSpPr>
        <p:spPr>
          <a:xfrm>
            <a:off x="7891793" y="3751304"/>
            <a:ext cx="2139922" cy="338554"/>
          </a:xfrm>
          <a:prstGeom prst="rect">
            <a:avLst/>
          </a:prstGeom>
          <a:noFill/>
        </p:spPr>
        <p:txBody>
          <a:bodyPr wrap="square" rtlCol="0">
            <a:spAutoFit/>
          </a:bodyPr>
          <a:lstStyle/>
          <a:p>
            <a:pPr algn="ctr"/>
            <a:r>
              <a:rPr lang="ja-JP" altLang="en-US" sz="1600" dirty="0"/>
              <a:t>遅れ時間</a:t>
            </a:r>
            <a:r>
              <a:rPr kumimoji="1" lang="ja-JP" altLang="en-US" sz="1600" dirty="0"/>
              <a:t> </a:t>
            </a:r>
            <a:r>
              <a:rPr kumimoji="1" lang="en-US" altLang="ja-JP" sz="1600" dirty="0"/>
              <a:t>0ms</a:t>
            </a:r>
            <a:endParaRPr kumimoji="1" lang="ja-JP" altLang="en-US" sz="1600" dirty="0"/>
          </a:p>
        </p:txBody>
      </p:sp>
      <p:sp>
        <p:nvSpPr>
          <p:cNvPr id="11" name="テキスト ボックス 10">
            <a:extLst>
              <a:ext uri="{FF2B5EF4-FFF2-40B4-BE49-F238E27FC236}">
                <a16:creationId xmlns:a16="http://schemas.microsoft.com/office/drawing/2014/main" id="{22DDBF12-F54D-41D8-88D9-11739CF9E329}"/>
              </a:ext>
            </a:extLst>
          </p:cNvPr>
          <p:cNvSpPr txBox="1"/>
          <p:nvPr/>
        </p:nvSpPr>
        <p:spPr>
          <a:xfrm>
            <a:off x="7739209" y="5226025"/>
            <a:ext cx="2445091" cy="338554"/>
          </a:xfrm>
          <a:prstGeom prst="rect">
            <a:avLst/>
          </a:prstGeom>
          <a:noFill/>
        </p:spPr>
        <p:txBody>
          <a:bodyPr wrap="square" rtlCol="0">
            <a:spAutoFit/>
          </a:bodyPr>
          <a:lstStyle/>
          <a:p>
            <a:pPr algn="ctr"/>
            <a:r>
              <a:rPr lang="ja-JP" altLang="en-US" sz="1600" dirty="0"/>
              <a:t>遅れ時間 </a:t>
            </a:r>
            <a:r>
              <a:rPr lang="en-US" altLang="ja-JP" sz="1600" dirty="0"/>
              <a:t>300ms</a:t>
            </a:r>
            <a:endParaRPr kumimoji="1" lang="ja-JP" altLang="en-US" sz="1600" dirty="0"/>
          </a:p>
        </p:txBody>
      </p:sp>
      <p:sp>
        <p:nvSpPr>
          <p:cNvPr id="3" name="矢印: 右 2">
            <a:extLst>
              <a:ext uri="{FF2B5EF4-FFF2-40B4-BE49-F238E27FC236}">
                <a16:creationId xmlns:a16="http://schemas.microsoft.com/office/drawing/2014/main" id="{9361732A-B6C9-49B6-ADA9-7FC3E2E446B7}"/>
              </a:ext>
            </a:extLst>
          </p:cNvPr>
          <p:cNvSpPr/>
          <p:nvPr/>
        </p:nvSpPr>
        <p:spPr>
          <a:xfrm>
            <a:off x="6761911" y="1654207"/>
            <a:ext cx="4905652" cy="1325563"/>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03986D74-EAA2-49B8-ABEB-3FA41D3590C4}"/>
              </a:ext>
            </a:extLst>
          </p:cNvPr>
          <p:cNvSpPr txBox="1"/>
          <p:nvPr/>
        </p:nvSpPr>
        <p:spPr>
          <a:xfrm>
            <a:off x="6809871" y="2132322"/>
            <a:ext cx="543739" cy="369332"/>
          </a:xfrm>
          <a:prstGeom prst="rect">
            <a:avLst/>
          </a:prstGeom>
          <a:noFill/>
        </p:spPr>
        <p:txBody>
          <a:bodyPr wrap="none" rtlCol="0">
            <a:spAutoFit/>
          </a:bodyPr>
          <a:lstStyle/>
          <a:p>
            <a:r>
              <a:rPr kumimoji="1" lang="en-US" altLang="ja-JP" dirty="0"/>
              <a:t>2</a:t>
            </a:r>
            <a:r>
              <a:rPr kumimoji="1" lang="ja-JP" altLang="en-US" dirty="0"/>
              <a:t>秒</a:t>
            </a:r>
          </a:p>
        </p:txBody>
      </p:sp>
      <p:sp>
        <p:nvSpPr>
          <p:cNvPr id="10" name="テキスト ボックス 9">
            <a:extLst>
              <a:ext uri="{FF2B5EF4-FFF2-40B4-BE49-F238E27FC236}">
                <a16:creationId xmlns:a16="http://schemas.microsoft.com/office/drawing/2014/main" id="{5536A302-FCFB-4567-AB41-7F206E33D2DA}"/>
              </a:ext>
            </a:extLst>
          </p:cNvPr>
          <p:cNvSpPr txBox="1"/>
          <p:nvPr/>
        </p:nvSpPr>
        <p:spPr>
          <a:xfrm>
            <a:off x="8263467" y="2132322"/>
            <a:ext cx="671979" cy="369332"/>
          </a:xfrm>
          <a:prstGeom prst="rect">
            <a:avLst/>
          </a:prstGeom>
          <a:noFill/>
        </p:spPr>
        <p:txBody>
          <a:bodyPr wrap="none" rtlCol="0">
            <a:spAutoFit/>
          </a:bodyPr>
          <a:lstStyle/>
          <a:p>
            <a:r>
              <a:rPr lang="en-US" altLang="ja-JP" dirty="0"/>
              <a:t>10</a:t>
            </a:r>
            <a:r>
              <a:rPr lang="ja-JP" altLang="en-US" dirty="0"/>
              <a:t>拍</a:t>
            </a:r>
            <a:endParaRPr kumimoji="1" lang="ja-JP" altLang="en-US" dirty="0"/>
          </a:p>
        </p:txBody>
      </p:sp>
      <p:sp>
        <p:nvSpPr>
          <p:cNvPr id="12" name="テキスト ボックス 11">
            <a:extLst>
              <a:ext uri="{FF2B5EF4-FFF2-40B4-BE49-F238E27FC236}">
                <a16:creationId xmlns:a16="http://schemas.microsoft.com/office/drawing/2014/main" id="{38260BAF-B38C-43E6-9384-9D077309E90C}"/>
              </a:ext>
            </a:extLst>
          </p:cNvPr>
          <p:cNvSpPr txBox="1"/>
          <p:nvPr/>
        </p:nvSpPr>
        <p:spPr>
          <a:xfrm>
            <a:off x="10179762" y="2132322"/>
            <a:ext cx="646331" cy="369332"/>
          </a:xfrm>
          <a:prstGeom prst="rect">
            <a:avLst/>
          </a:prstGeom>
          <a:noFill/>
        </p:spPr>
        <p:txBody>
          <a:bodyPr wrap="none" rtlCol="0">
            <a:spAutoFit/>
          </a:bodyPr>
          <a:lstStyle/>
          <a:p>
            <a:r>
              <a:rPr kumimoji="1" lang="ja-JP" altLang="en-US" dirty="0"/>
              <a:t>応答</a:t>
            </a:r>
          </a:p>
        </p:txBody>
      </p:sp>
      <p:cxnSp>
        <p:nvCxnSpPr>
          <p:cNvPr id="13" name="直線コネクタ 12">
            <a:extLst>
              <a:ext uri="{FF2B5EF4-FFF2-40B4-BE49-F238E27FC236}">
                <a16:creationId xmlns:a16="http://schemas.microsoft.com/office/drawing/2014/main" id="{92DE7E8C-98AF-4404-A075-BCB4C2B3D413}"/>
              </a:ext>
            </a:extLst>
          </p:cNvPr>
          <p:cNvCxnSpPr>
            <a:cxnSpLocks/>
          </p:cNvCxnSpPr>
          <p:nvPr/>
        </p:nvCxnSpPr>
        <p:spPr>
          <a:xfrm>
            <a:off x="7353610" y="1994565"/>
            <a:ext cx="0" cy="6448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A58900A3-D241-45FE-8B4D-E45C08AA5BB7}"/>
              </a:ext>
            </a:extLst>
          </p:cNvPr>
          <p:cNvCxnSpPr>
            <a:cxnSpLocks/>
          </p:cNvCxnSpPr>
          <p:nvPr/>
        </p:nvCxnSpPr>
        <p:spPr>
          <a:xfrm>
            <a:off x="9845304" y="1994565"/>
            <a:ext cx="0" cy="6448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03EB4877-FC5D-4D54-B70F-D386F5937A32}"/>
              </a:ext>
            </a:extLst>
          </p:cNvPr>
          <p:cNvSpPr txBox="1"/>
          <p:nvPr/>
        </p:nvSpPr>
        <p:spPr>
          <a:xfrm>
            <a:off x="6438745" y="3003326"/>
            <a:ext cx="646331" cy="369332"/>
          </a:xfrm>
          <a:prstGeom prst="rect">
            <a:avLst/>
          </a:prstGeom>
          <a:noFill/>
        </p:spPr>
        <p:txBody>
          <a:bodyPr wrap="none" rtlCol="0">
            <a:spAutoFit/>
          </a:bodyPr>
          <a:lstStyle/>
          <a:p>
            <a:r>
              <a:rPr kumimoji="1" lang="ja-JP" altLang="en-US" dirty="0"/>
              <a:t>開始</a:t>
            </a:r>
          </a:p>
        </p:txBody>
      </p:sp>
      <p:sp>
        <p:nvSpPr>
          <p:cNvPr id="19" name="テキスト ボックス 18">
            <a:extLst>
              <a:ext uri="{FF2B5EF4-FFF2-40B4-BE49-F238E27FC236}">
                <a16:creationId xmlns:a16="http://schemas.microsoft.com/office/drawing/2014/main" id="{380A5A9E-6790-4D0D-92F6-B29D1B0271D9}"/>
              </a:ext>
            </a:extLst>
          </p:cNvPr>
          <p:cNvSpPr txBox="1"/>
          <p:nvPr/>
        </p:nvSpPr>
        <p:spPr>
          <a:xfrm>
            <a:off x="9718097" y="3012405"/>
            <a:ext cx="1569660" cy="369332"/>
          </a:xfrm>
          <a:prstGeom prst="rect">
            <a:avLst/>
          </a:prstGeom>
          <a:noFill/>
        </p:spPr>
        <p:txBody>
          <a:bodyPr wrap="none" rtlCol="0">
            <a:spAutoFit/>
          </a:bodyPr>
          <a:lstStyle/>
          <a:p>
            <a:r>
              <a:rPr kumimoji="1" lang="ja-JP" altLang="en-US" dirty="0"/>
              <a:t>強制二択応答</a:t>
            </a:r>
          </a:p>
        </p:txBody>
      </p:sp>
      <p:cxnSp>
        <p:nvCxnSpPr>
          <p:cNvPr id="21" name="直線コネクタ 20">
            <a:extLst>
              <a:ext uri="{FF2B5EF4-FFF2-40B4-BE49-F238E27FC236}">
                <a16:creationId xmlns:a16="http://schemas.microsoft.com/office/drawing/2014/main" id="{CCF6A7C1-B1B3-49DE-845C-BAAF61368B66}"/>
              </a:ext>
            </a:extLst>
          </p:cNvPr>
          <p:cNvCxnSpPr>
            <a:stCxn id="3" idx="1"/>
            <a:endCxn id="18" idx="0"/>
          </p:cNvCxnSpPr>
          <p:nvPr/>
        </p:nvCxnSpPr>
        <p:spPr>
          <a:xfrm>
            <a:off x="6761911" y="2316989"/>
            <a:ext cx="0" cy="6863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909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85718-FB34-41CE-9200-44CE09D9D25B}"/>
              </a:ext>
            </a:extLst>
          </p:cNvPr>
          <p:cNvSpPr>
            <a:spLocks noGrp="1"/>
          </p:cNvSpPr>
          <p:nvPr>
            <p:ph type="title"/>
          </p:nvPr>
        </p:nvSpPr>
        <p:spPr/>
        <p:txBody>
          <a:bodyPr/>
          <a:lstStyle/>
          <a:p>
            <a:r>
              <a:rPr kumimoji="1" lang="ja-JP" altLang="en-US" dirty="0"/>
              <a:t>心拍弁別課題：解析</a:t>
            </a:r>
          </a:p>
        </p:txBody>
      </p:sp>
      <p:graphicFrame>
        <p:nvGraphicFramePr>
          <p:cNvPr id="3" name="グラフ 2">
            <a:extLst>
              <a:ext uri="{FF2B5EF4-FFF2-40B4-BE49-F238E27FC236}">
                <a16:creationId xmlns:a16="http://schemas.microsoft.com/office/drawing/2014/main" id="{6A3C75FA-E7B4-4026-9179-F8F7554E8971}"/>
              </a:ext>
            </a:extLst>
          </p:cNvPr>
          <p:cNvGraphicFramePr>
            <a:graphicFrameLocks/>
          </p:cNvGraphicFramePr>
          <p:nvPr/>
        </p:nvGraphicFramePr>
        <p:xfrm>
          <a:off x="7063744" y="1652664"/>
          <a:ext cx="4194308" cy="2743200"/>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9F0A8477-97F3-4E91-97B0-B21F6CEEF5F9}"/>
                  </a:ext>
                </a:extLst>
              </p:cNvPr>
              <p:cNvSpPr txBox="1"/>
              <p:nvPr/>
            </p:nvSpPr>
            <p:spPr>
              <a:xfrm>
                <a:off x="7240413" y="5275008"/>
                <a:ext cx="4024371"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𝑟𝑎𝑡𝑖𝑜</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𝑒𝑥𝑝</m:t>
                      </m:r>
                      <m:d>
                        <m:dPr>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m:t>
                          </m:r>
                          <m:f>
                            <m:fPr>
                              <m:ctrlPr>
                                <a:rPr kumimoji="1" lang="en-US" altLang="ja-JP" b="0" i="1" smtClean="0">
                                  <a:latin typeface="Cambria Math" panose="02040503050406030204" pitchFamily="18" charset="0"/>
                                  <a:ea typeface="Cambria Math" panose="02040503050406030204" pitchFamily="18" charset="0"/>
                                </a:rPr>
                              </m:ctrlPr>
                            </m:fPr>
                            <m:num>
                              <m:sSup>
                                <m:sSupPr>
                                  <m:ctrlPr>
                                    <a:rPr kumimoji="1" lang="en-US" altLang="ja-JP" b="0" i="1" smtClean="0">
                                      <a:latin typeface="Cambria Math" panose="02040503050406030204" pitchFamily="18" charset="0"/>
                                      <a:ea typeface="Cambria Math" panose="02040503050406030204" pitchFamily="18" charset="0"/>
                                    </a:rPr>
                                  </m:ctrlPr>
                                </m:sSupPr>
                                <m:e>
                                  <m:d>
                                    <m:dPr>
                                      <m:ctrlPr>
                                        <a:rPr lang="en-US" altLang="ja-JP" i="1">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𝑑𝑒𝑙𝑎𝑦</m:t>
                                      </m:r>
                                      <m:r>
                                        <a:rPr lang="en-US" altLang="ja-JP" i="1">
                                          <a:latin typeface="Cambria Math" panose="02040503050406030204" pitchFamily="18" charset="0"/>
                                          <a:ea typeface="Cambria Math" panose="02040503050406030204" pitchFamily="18" charset="0"/>
                                        </a:rPr>
                                        <m:t>−</m:t>
                                      </m:r>
                                      <m:r>
                                        <a:rPr lang="ja-JP" altLang="en-US" i="1" smtClean="0">
                                          <a:latin typeface="Cambria Math" panose="02040503050406030204" pitchFamily="18" charset="0"/>
                                          <a:ea typeface="Cambria Math" panose="02040503050406030204" pitchFamily="18" charset="0"/>
                                        </a:rPr>
                                        <m:t>𝜇</m:t>
                                      </m:r>
                                    </m:e>
                                  </m:d>
                                </m:e>
                                <m:sup>
                                  <m:r>
                                    <a:rPr lang="ja-JP" altLang="en-US" i="1">
                                      <a:latin typeface="Cambria Math" panose="02040503050406030204" pitchFamily="18" charset="0"/>
                                      <a:ea typeface="Cambria Math" panose="02040503050406030204" pitchFamily="18" charset="0"/>
                                    </a:rPr>
                                    <m:t>２</m:t>
                                  </m:r>
                                </m:sup>
                              </m:sSup>
                            </m:num>
                            <m:den>
                              <m:sSup>
                                <m:sSupPr>
                                  <m:ctrlPr>
                                    <a:rPr kumimoji="1" lang="en-US" altLang="ja-JP" b="0" i="1" smtClean="0">
                                      <a:latin typeface="Cambria Math" panose="02040503050406030204" pitchFamily="18" charset="0"/>
                                      <a:ea typeface="Cambria Math" panose="02040503050406030204" pitchFamily="18" charset="0"/>
                                    </a:rPr>
                                  </m:ctrlPr>
                                </m:sSupPr>
                                <m:e>
                                  <m:r>
                                    <a:rPr kumimoji="1" lang="ja-JP" altLang="en-US" b="0" i="1" smtClean="0">
                                      <a:latin typeface="Cambria Math" panose="02040503050406030204" pitchFamily="18" charset="0"/>
                                      <a:ea typeface="Cambria Math" panose="02040503050406030204" pitchFamily="18" charset="0"/>
                                    </a:rPr>
                                    <m:t>𝜎</m:t>
                                  </m:r>
                                </m:e>
                                <m:sup>
                                  <m:r>
                                    <a:rPr kumimoji="1" lang="en-US" altLang="ja-JP" b="0" i="1" smtClean="0">
                                      <a:latin typeface="Cambria Math" panose="02040503050406030204" pitchFamily="18" charset="0"/>
                                      <a:ea typeface="Cambria Math" panose="02040503050406030204" pitchFamily="18" charset="0"/>
                                    </a:rPr>
                                    <m:t>2</m:t>
                                  </m:r>
                                </m:sup>
                              </m:sSup>
                            </m:den>
                          </m:f>
                        </m:e>
                      </m:d>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𝑏</m:t>
                      </m:r>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9F0A8477-97F3-4E91-97B0-B21F6CEEF5F9}"/>
                  </a:ext>
                </a:extLst>
              </p:cNvPr>
              <p:cNvSpPr txBox="1">
                <a:spLocks noRot="1" noChangeAspect="1" noMove="1" noResize="1" noEditPoints="1" noAdjustHandles="1" noChangeArrowheads="1" noChangeShapeType="1" noTextEdit="1"/>
              </p:cNvSpPr>
              <p:nvPr/>
            </p:nvSpPr>
            <p:spPr>
              <a:xfrm>
                <a:off x="7240413" y="5275008"/>
                <a:ext cx="4024371" cy="622350"/>
              </a:xfrm>
              <a:prstGeom prst="rect">
                <a:avLst/>
              </a:prstGeom>
              <a:blipFill>
                <a:blip r:embed="rId5"/>
                <a:stretch>
                  <a:fillRect/>
                </a:stretch>
              </a:blipFill>
            </p:spPr>
            <p:txBody>
              <a:bodyPr/>
              <a:lstStyle/>
              <a:p>
                <a:r>
                  <a:rPr lang="ja-JP" altLang="en-US">
                    <a:noFill/>
                  </a:rPr>
                  <a:t> </a:t>
                </a:r>
              </a:p>
            </p:txBody>
          </p:sp>
        </mc:Fallback>
      </mc:AlternateContent>
      <p:sp>
        <p:nvSpPr>
          <p:cNvPr id="5" name="コンテンツ プレースホルダー 2">
            <a:extLst>
              <a:ext uri="{FF2B5EF4-FFF2-40B4-BE49-F238E27FC236}">
                <a16:creationId xmlns:a16="http://schemas.microsoft.com/office/drawing/2014/main" id="{C28F1E54-45D8-406A-BB2A-1DFC2F352567}"/>
              </a:ext>
            </a:extLst>
          </p:cNvPr>
          <p:cNvSpPr txBox="1">
            <a:spLocks/>
          </p:cNvSpPr>
          <p:nvPr/>
        </p:nvSpPr>
        <p:spPr>
          <a:xfrm>
            <a:off x="838201" y="1917984"/>
            <a:ext cx="4905652" cy="44786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心拍と音が一致していると感じるタイミングには個人差があり，</a:t>
            </a:r>
            <a:r>
              <a:rPr lang="en-US" altLang="ja-JP" sz="2000" dirty="0"/>
              <a:t>140~300ms</a:t>
            </a:r>
            <a:r>
              <a:rPr lang="ja-JP" altLang="en-US" sz="2000" dirty="0"/>
              <a:t>の幅がある（</a:t>
            </a:r>
            <a:r>
              <a:rPr lang="en-US" altLang="ja-JP" sz="2000" dirty="0"/>
              <a:t>Ring &amp; </a:t>
            </a:r>
            <a:r>
              <a:rPr lang="en-US" altLang="ja-JP" sz="2000" dirty="0" err="1"/>
              <a:t>Brener</a:t>
            </a:r>
            <a:r>
              <a:rPr lang="en-US" altLang="ja-JP" sz="2000" dirty="0"/>
              <a:t>, 2018</a:t>
            </a:r>
            <a:r>
              <a:rPr lang="ja-JP" altLang="en-US" sz="2000" dirty="0"/>
              <a:t>）</a:t>
            </a:r>
            <a:endParaRPr lang="en-US" altLang="ja-JP" sz="2000" dirty="0"/>
          </a:p>
          <a:p>
            <a:r>
              <a:rPr lang="ja-JP" altLang="en-US" sz="2000" dirty="0"/>
              <a:t>そこで，ガウス関数でフィッティングを行った</a:t>
            </a:r>
            <a:endParaRPr lang="en-US" altLang="ja-JP" sz="2000" dirty="0"/>
          </a:p>
          <a:p>
            <a:endParaRPr lang="en-US" altLang="ja-JP" sz="2000" dirty="0"/>
          </a:p>
          <a:p>
            <a:r>
              <a:rPr lang="ja-JP" altLang="en-US" sz="2000" dirty="0"/>
              <a:t>ピーク（</a:t>
            </a:r>
            <a:r>
              <a:rPr lang="en-US" altLang="ja-JP" sz="2000" dirty="0"/>
              <a:t>μ</a:t>
            </a:r>
            <a:r>
              <a:rPr lang="ja-JP" altLang="en-US" sz="2000" dirty="0"/>
              <a:t>）</a:t>
            </a:r>
            <a:r>
              <a:rPr lang="en-US" altLang="ja-JP" sz="2000" dirty="0"/>
              <a:t>	</a:t>
            </a:r>
            <a:r>
              <a:rPr lang="ja-JP" altLang="en-US" sz="2000" dirty="0"/>
              <a:t>：主観的等価点</a:t>
            </a:r>
            <a:endParaRPr lang="en-US" altLang="ja-JP" sz="2000" dirty="0"/>
          </a:p>
          <a:p>
            <a:r>
              <a:rPr lang="ja-JP" altLang="en-US" sz="2000" dirty="0"/>
              <a:t>振幅（</a:t>
            </a:r>
            <a:r>
              <a:rPr lang="en-US" altLang="ja-JP" sz="2000" i="1" dirty="0"/>
              <a:t>A </a:t>
            </a:r>
            <a:r>
              <a:rPr lang="ja-JP" altLang="en-US" sz="2000" dirty="0"/>
              <a:t>）</a:t>
            </a:r>
            <a:r>
              <a:rPr lang="en-US" altLang="ja-JP" sz="2000" dirty="0"/>
              <a:t>	</a:t>
            </a:r>
            <a:r>
              <a:rPr lang="ja-JP" altLang="en-US" sz="2000" dirty="0"/>
              <a:t>：感度</a:t>
            </a:r>
            <a:endParaRPr lang="en-US" altLang="ja-JP" sz="2000" dirty="0"/>
          </a:p>
          <a:p>
            <a:r>
              <a:rPr lang="ja-JP" altLang="en-US" sz="2000" dirty="0"/>
              <a:t>分散（</a:t>
            </a:r>
            <a:r>
              <a:rPr lang="en-US" altLang="ja-JP" sz="2000" i="1" dirty="0"/>
              <a:t>σ</a:t>
            </a:r>
            <a:r>
              <a:rPr lang="ja-JP" altLang="en-US" sz="2000" dirty="0"/>
              <a:t>）</a:t>
            </a:r>
            <a:r>
              <a:rPr lang="en-US" altLang="ja-JP" sz="2000" dirty="0"/>
              <a:t>	</a:t>
            </a:r>
            <a:r>
              <a:rPr lang="ja-JP" altLang="en-US" sz="2000" dirty="0"/>
              <a:t>：精度（時間的）</a:t>
            </a:r>
            <a:endParaRPr lang="en-US" altLang="ja-JP" sz="2000" dirty="0"/>
          </a:p>
          <a:p>
            <a:endParaRPr lang="en-US" altLang="ja-JP" sz="2000" dirty="0"/>
          </a:p>
        </p:txBody>
      </p:sp>
      <p:sp>
        <p:nvSpPr>
          <p:cNvPr id="6" name="テキスト ボックス 5">
            <a:extLst>
              <a:ext uri="{FF2B5EF4-FFF2-40B4-BE49-F238E27FC236}">
                <a16:creationId xmlns:a16="http://schemas.microsoft.com/office/drawing/2014/main" id="{5AEB0808-0AE4-43EB-8C50-DE857C6B3136}"/>
              </a:ext>
            </a:extLst>
          </p:cNvPr>
          <p:cNvSpPr txBox="1"/>
          <p:nvPr/>
        </p:nvSpPr>
        <p:spPr>
          <a:xfrm>
            <a:off x="6802944" y="4836004"/>
            <a:ext cx="2492990" cy="400110"/>
          </a:xfrm>
          <a:prstGeom prst="rect">
            <a:avLst/>
          </a:prstGeom>
          <a:noFill/>
        </p:spPr>
        <p:txBody>
          <a:bodyPr wrap="none" rtlCol="0">
            <a:spAutoFit/>
          </a:bodyPr>
          <a:lstStyle/>
          <a:p>
            <a:r>
              <a:rPr kumimoji="1" lang="ja-JP" altLang="en-US" sz="2000" dirty="0"/>
              <a:t>フィッティング関数</a:t>
            </a:r>
          </a:p>
        </p:txBody>
      </p:sp>
      <p:sp>
        <p:nvSpPr>
          <p:cNvPr id="8" name="テキスト ボックス 7">
            <a:extLst>
              <a:ext uri="{FF2B5EF4-FFF2-40B4-BE49-F238E27FC236}">
                <a16:creationId xmlns:a16="http://schemas.microsoft.com/office/drawing/2014/main" id="{09D3E1CF-5147-4586-9046-4C0E5DB2C3C0}"/>
              </a:ext>
            </a:extLst>
          </p:cNvPr>
          <p:cNvSpPr txBox="1"/>
          <p:nvPr/>
        </p:nvSpPr>
        <p:spPr>
          <a:xfrm>
            <a:off x="1541433" y="5734977"/>
            <a:ext cx="4045636"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ja-JP" altLang="en-US" sz="2000" dirty="0"/>
              <a:t>感度と精度を計測できる</a:t>
            </a:r>
            <a:endParaRPr kumimoji="1" lang="en-US" altLang="ja-JP" sz="2000" dirty="0"/>
          </a:p>
        </p:txBody>
      </p:sp>
    </p:spTree>
    <p:extLst>
      <p:ext uri="{BB962C8B-B14F-4D97-AF65-F5344CB8AC3E}">
        <p14:creationId xmlns:p14="http://schemas.microsoft.com/office/powerpoint/2010/main" val="4174361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4" descr="「fmri」の画像検索結果">
            <a:extLst>
              <a:ext uri="{FF2B5EF4-FFF2-40B4-BE49-F238E27FC236}">
                <a16:creationId xmlns:a16="http://schemas.microsoft.com/office/drawing/2014/main" id="{B03DB51B-0A7E-4A0D-93C1-293113FA9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2739" y="1498339"/>
            <a:ext cx="3905893" cy="265735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グループ化 2">
            <a:extLst>
              <a:ext uri="{FF2B5EF4-FFF2-40B4-BE49-F238E27FC236}">
                <a16:creationId xmlns:a16="http://schemas.microsoft.com/office/drawing/2014/main" id="{D392F3D7-2D11-4C5A-823E-85F025B72965}"/>
              </a:ext>
            </a:extLst>
          </p:cNvPr>
          <p:cNvGrpSpPr/>
          <p:nvPr/>
        </p:nvGrpSpPr>
        <p:grpSpPr>
          <a:xfrm>
            <a:off x="288632" y="1853562"/>
            <a:ext cx="8332854" cy="3663166"/>
            <a:chOff x="288632" y="2152918"/>
            <a:chExt cx="9962920" cy="4379752"/>
          </a:xfrm>
        </p:grpSpPr>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197" y="2152918"/>
              <a:ext cx="2748915" cy="1543050"/>
            </a:xfrm>
            <a:prstGeom prst="rect">
              <a:avLst/>
            </a:prstGeom>
            <a:ln w="25400">
              <a:solidFill>
                <a:schemeClr val="bg1"/>
              </a:solidFill>
            </a:ln>
          </p:spPr>
        </p:pic>
        <p:pic>
          <p:nvPicPr>
            <p:cNvPr id="20" name="図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7807" y="2666554"/>
              <a:ext cx="2748915" cy="1543050"/>
            </a:xfrm>
            <a:prstGeom prst="rect">
              <a:avLst/>
            </a:prstGeom>
            <a:ln w="25400">
              <a:solidFill>
                <a:schemeClr val="bg1"/>
              </a:solidFill>
            </a:ln>
          </p:spPr>
        </p:pic>
        <p:pic>
          <p:nvPicPr>
            <p:cNvPr id="21" name="図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59417" y="3180190"/>
              <a:ext cx="2748915" cy="1543050"/>
            </a:xfrm>
            <a:prstGeom prst="rect">
              <a:avLst/>
            </a:prstGeom>
            <a:ln w="25400">
              <a:solidFill>
                <a:schemeClr val="bg1"/>
              </a:solidFill>
            </a:ln>
          </p:spPr>
        </p:pic>
        <p:pic>
          <p:nvPicPr>
            <p:cNvPr id="22" name="図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1027" y="3693826"/>
              <a:ext cx="2748915" cy="1543050"/>
            </a:xfrm>
            <a:prstGeom prst="rect">
              <a:avLst/>
            </a:prstGeom>
            <a:ln w="25400">
              <a:solidFill>
                <a:schemeClr val="bg1"/>
              </a:solidFill>
            </a:ln>
          </p:spPr>
        </p:pic>
        <p:pic>
          <p:nvPicPr>
            <p:cNvPr id="23" name="図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02637" y="4207462"/>
              <a:ext cx="2748915" cy="1543050"/>
            </a:xfrm>
            <a:prstGeom prst="rect">
              <a:avLst/>
            </a:prstGeom>
            <a:ln w="25400">
              <a:solidFill>
                <a:schemeClr val="bg1"/>
              </a:solidFill>
            </a:ln>
          </p:spPr>
        </p:pic>
        <p:sp>
          <p:nvSpPr>
            <p:cNvPr id="25" name="テキスト ボックス 24"/>
            <p:cNvSpPr txBox="1"/>
            <p:nvPr/>
          </p:nvSpPr>
          <p:spPr>
            <a:xfrm>
              <a:off x="616197" y="3768120"/>
              <a:ext cx="1199367" cy="369332"/>
            </a:xfrm>
            <a:prstGeom prst="rect">
              <a:avLst/>
            </a:prstGeom>
            <a:noFill/>
          </p:spPr>
          <p:txBody>
            <a:bodyPr wrap="none" rtlCol="0">
              <a:spAutoFit/>
            </a:bodyPr>
            <a:lstStyle/>
            <a:p>
              <a:r>
                <a:rPr kumimoji="1" lang="ja-JP" altLang="en-US" dirty="0"/>
                <a:t>音楽 </a:t>
              </a:r>
              <a:r>
                <a:rPr kumimoji="1" lang="en-US" altLang="ja-JP" dirty="0"/>
                <a:t>30</a:t>
              </a:r>
              <a:r>
                <a:rPr lang="ja-JP" altLang="en-US" dirty="0"/>
                <a:t>秒</a:t>
              </a:r>
              <a:endParaRPr kumimoji="1" lang="ja-JP" altLang="en-US" dirty="0"/>
            </a:p>
          </p:txBody>
        </p:sp>
        <p:sp>
          <p:nvSpPr>
            <p:cNvPr id="26" name="テキスト ボックス 25"/>
            <p:cNvSpPr txBox="1"/>
            <p:nvPr/>
          </p:nvSpPr>
          <p:spPr>
            <a:xfrm>
              <a:off x="288632" y="2204889"/>
              <a:ext cx="800219" cy="461665"/>
            </a:xfrm>
            <a:prstGeom prst="rect">
              <a:avLst/>
            </a:prstGeom>
            <a:noFill/>
          </p:spPr>
          <p:txBody>
            <a:bodyPr wrap="none" rtlCol="0">
              <a:spAutoFit/>
            </a:bodyPr>
            <a:lstStyle/>
            <a:p>
              <a:r>
                <a:rPr kumimoji="1" lang="ja-JP" altLang="en-US" sz="2400" dirty="0"/>
                <a:t>♪♫</a:t>
              </a:r>
            </a:p>
          </p:txBody>
        </p:sp>
        <p:sp>
          <p:nvSpPr>
            <p:cNvPr id="27" name="テキスト ボックス 26"/>
            <p:cNvSpPr txBox="1"/>
            <p:nvPr/>
          </p:nvSpPr>
          <p:spPr>
            <a:xfrm>
              <a:off x="2337807" y="4281756"/>
              <a:ext cx="877163" cy="369332"/>
            </a:xfrm>
            <a:prstGeom prst="rect">
              <a:avLst/>
            </a:prstGeom>
            <a:noFill/>
          </p:spPr>
          <p:txBody>
            <a:bodyPr wrap="none" rtlCol="0">
              <a:spAutoFit/>
            </a:bodyPr>
            <a:lstStyle/>
            <a:p>
              <a:r>
                <a:rPr lang="ja-JP" altLang="en-US" dirty="0"/>
                <a:t>感動度</a:t>
              </a:r>
              <a:endParaRPr kumimoji="1" lang="ja-JP" altLang="en-US" dirty="0"/>
            </a:p>
          </p:txBody>
        </p:sp>
        <p:sp>
          <p:nvSpPr>
            <p:cNvPr id="28" name="テキスト ボックス 27"/>
            <p:cNvSpPr txBox="1"/>
            <p:nvPr/>
          </p:nvSpPr>
          <p:spPr>
            <a:xfrm>
              <a:off x="4059417" y="4795392"/>
              <a:ext cx="1107996" cy="369332"/>
            </a:xfrm>
            <a:prstGeom prst="rect">
              <a:avLst/>
            </a:prstGeom>
            <a:noFill/>
          </p:spPr>
          <p:txBody>
            <a:bodyPr wrap="none" rtlCol="0">
              <a:spAutoFit/>
            </a:bodyPr>
            <a:lstStyle/>
            <a:p>
              <a:r>
                <a:rPr lang="ja-JP" altLang="en-US" dirty="0"/>
                <a:t>好き嫌い</a:t>
              </a:r>
              <a:endParaRPr kumimoji="1" lang="ja-JP" altLang="en-US" dirty="0"/>
            </a:p>
          </p:txBody>
        </p:sp>
        <p:sp>
          <p:nvSpPr>
            <p:cNvPr id="29" name="テキスト ボックス 28"/>
            <p:cNvSpPr txBox="1"/>
            <p:nvPr/>
          </p:nvSpPr>
          <p:spPr>
            <a:xfrm>
              <a:off x="5773363" y="5309028"/>
              <a:ext cx="1107996" cy="369332"/>
            </a:xfrm>
            <a:prstGeom prst="rect">
              <a:avLst/>
            </a:prstGeom>
            <a:noFill/>
          </p:spPr>
          <p:txBody>
            <a:bodyPr wrap="none" rtlCol="0">
              <a:spAutoFit/>
            </a:bodyPr>
            <a:lstStyle/>
            <a:p>
              <a:r>
                <a:rPr kumimoji="1" lang="ja-JP" altLang="en-US" dirty="0"/>
                <a:t>購入意思</a:t>
              </a:r>
            </a:p>
          </p:txBody>
        </p:sp>
        <p:sp>
          <p:nvSpPr>
            <p:cNvPr id="30" name="テキスト ボックス 29"/>
            <p:cNvSpPr txBox="1"/>
            <p:nvPr/>
          </p:nvSpPr>
          <p:spPr>
            <a:xfrm>
              <a:off x="7502637" y="5822665"/>
              <a:ext cx="1107996" cy="369332"/>
            </a:xfrm>
            <a:prstGeom prst="rect">
              <a:avLst/>
            </a:prstGeom>
            <a:noFill/>
          </p:spPr>
          <p:txBody>
            <a:bodyPr wrap="none" rtlCol="0">
              <a:spAutoFit/>
            </a:bodyPr>
            <a:lstStyle/>
            <a:p>
              <a:r>
                <a:rPr lang="ja-JP" altLang="en-US" dirty="0"/>
                <a:t>既知確認</a:t>
              </a:r>
              <a:endParaRPr kumimoji="1" lang="ja-JP" altLang="en-US" dirty="0"/>
            </a:p>
          </p:txBody>
        </p:sp>
        <p:cxnSp>
          <p:nvCxnSpPr>
            <p:cNvPr id="33" name="直線矢印コネクタ 32"/>
            <p:cNvCxnSpPr/>
            <p:nvPr/>
          </p:nvCxnSpPr>
          <p:spPr>
            <a:xfrm>
              <a:off x="616197" y="4465351"/>
              <a:ext cx="7209605" cy="2067319"/>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 name="タイトル 1">
            <a:extLst>
              <a:ext uri="{FF2B5EF4-FFF2-40B4-BE49-F238E27FC236}">
                <a16:creationId xmlns:a16="http://schemas.microsoft.com/office/drawing/2014/main" id="{0BE7AB19-49AA-494B-868A-5FFE06689657}"/>
              </a:ext>
            </a:extLst>
          </p:cNvPr>
          <p:cNvSpPr>
            <a:spLocks noGrp="1"/>
          </p:cNvSpPr>
          <p:nvPr>
            <p:ph type="title"/>
          </p:nvPr>
        </p:nvSpPr>
        <p:spPr/>
        <p:txBody>
          <a:bodyPr>
            <a:normAutofit/>
          </a:bodyPr>
          <a:lstStyle/>
          <a:p>
            <a:r>
              <a:rPr kumimoji="1" lang="ja-JP" altLang="en-US" sz="4000" dirty="0"/>
              <a:t>実験②：音楽による感情の生起と内受容感覚</a:t>
            </a:r>
          </a:p>
        </p:txBody>
      </p:sp>
      <p:sp>
        <p:nvSpPr>
          <p:cNvPr id="16" name="テキスト ボックス 15">
            <a:extLst>
              <a:ext uri="{FF2B5EF4-FFF2-40B4-BE49-F238E27FC236}">
                <a16:creationId xmlns:a16="http://schemas.microsoft.com/office/drawing/2014/main" id="{DDDCE936-92D1-484F-8D5B-FBB253D8B0AB}"/>
              </a:ext>
            </a:extLst>
          </p:cNvPr>
          <p:cNvSpPr txBox="1"/>
          <p:nvPr/>
        </p:nvSpPr>
        <p:spPr>
          <a:xfrm>
            <a:off x="8945950" y="2232568"/>
            <a:ext cx="2944776" cy="3139321"/>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dirty="0"/>
              <a:t>音楽を</a:t>
            </a:r>
            <a:r>
              <a:rPr kumimoji="1" lang="en-US" altLang="ja-JP" dirty="0"/>
              <a:t>30</a:t>
            </a:r>
            <a:r>
              <a:rPr kumimoji="1" lang="ja-JP" altLang="en-US" dirty="0"/>
              <a:t>秒聴取し，その音楽について「感動度」「好き嫌い」「購入したいか」「知っているか」をスライダーで回答する</a:t>
            </a:r>
            <a:endParaRPr kumimoji="1" lang="en-US" altLang="ja-JP" dirty="0"/>
          </a:p>
          <a:p>
            <a:endParaRPr lang="en-US" altLang="ja-JP" dirty="0"/>
          </a:p>
          <a:p>
            <a:endParaRPr lang="en-US" altLang="ja-JP" dirty="0"/>
          </a:p>
          <a:p>
            <a:r>
              <a:rPr kumimoji="1" lang="ja-JP" altLang="en-US" dirty="0"/>
              <a:t>試行数</a:t>
            </a:r>
            <a:endParaRPr kumimoji="1" lang="en-US" altLang="ja-JP" dirty="0"/>
          </a:p>
          <a:p>
            <a:r>
              <a:rPr lang="ja-JP" altLang="en-US" dirty="0"/>
              <a:t>　調性音楽　：</a:t>
            </a:r>
            <a:r>
              <a:rPr lang="en-US" altLang="ja-JP" dirty="0"/>
              <a:t>10</a:t>
            </a:r>
            <a:r>
              <a:rPr lang="ja-JP" altLang="en-US" dirty="0"/>
              <a:t>試行</a:t>
            </a:r>
            <a:endParaRPr lang="en-US" altLang="ja-JP" dirty="0"/>
          </a:p>
          <a:p>
            <a:r>
              <a:rPr kumimoji="1" lang="ja-JP" altLang="en-US" dirty="0"/>
              <a:t>　無調性音楽：</a:t>
            </a:r>
            <a:r>
              <a:rPr kumimoji="1" lang="en-US" altLang="ja-JP" dirty="0"/>
              <a:t>10</a:t>
            </a:r>
            <a:r>
              <a:rPr kumimoji="1" lang="ja-JP" altLang="en-US" dirty="0"/>
              <a:t>試行</a:t>
            </a:r>
            <a:endParaRPr kumimoji="1" lang="en-US" altLang="ja-JP" dirty="0"/>
          </a:p>
          <a:p>
            <a:r>
              <a:rPr lang="ja-JP" altLang="en-US" dirty="0"/>
              <a:t>　不快音楽　：</a:t>
            </a:r>
            <a:r>
              <a:rPr lang="en-US" altLang="ja-JP" dirty="0"/>
              <a:t>10</a:t>
            </a:r>
            <a:r>
              <a:rPr lang="ja-JP" altLang="en-US" dirty="0"/>
              <a:t>試行</a:t>
            </a:r>
            <a:endParaRPr kumimoji="1" lang="en-US" altLang="ja-JP" dirty="0"/>
          </a:p>
        </p:txBody>
      </p:sp>
      <p:sp>
        <p:nvSpPr>
          <p:cNvPr id="5" name="テキスト ボックス 4">
            <a:extLst>
              <a:ext uri="{FF2B5EF4-FFF2-40B4-BE49-F238E27FC236}">
                <a16:creationId xmlns:a16="http://schemas.microsoft.com/office/drawing/2014/main" id="{F1804445-A183-4B3F-958D-B5CCC55350F9}"/>
              </a:ext>
            </a:extLst>
          </p:cNvPr>
          <p:cNvSpPr txBox="1"/>
          <p:nvPr/>
        </p:nvSpPr>
        <p:spPr>
          <a:xfrm>
            <a:off x="866775" y="6030961"/>
            <a:ext cx="1726755" cy="461665"/>
          </a:xfrm>
          <a:prstGeom prst="rect">
            <a:avLst/>
          </a:prstGeom>
          <a:noFill/>
        </p:spPr>
        <p:txBody>
          <a:bodyPr wrap="none" rtlCol="0">
            <a:spAutoFit/>
          </a:bodyPr>
          <a:lstStyle/>
          <a:p>
            <a:r>
              <a:rPr kumimoji="1" lang="en-US" altLang="ja-JP" sz="2400" dirty="0"/>
              <a:t>+ </a:t>
            </a:r>
            <a:r>
              <a:rPr kumimoji="1" lang="ja-JP" altLang="en-US" sz="2400" dirty="0"/>
              <a:t>心拍計測</a:t>
            </a:r>
          </a:p>
        </p:txBody>
      </p:sp>
      <p:pic>
        <p:nvPicPr>
          <p:cNvPr id="1026" name="Picture 2" descr="Use Xiaomi Mi Band as a continuous heart rate monitor with Google Fit">
            <a:extLst>
              <a:ext uri="{FF2B5EF4-FFF2-40B4-BE49-F238E27FC236}">
                <a16:creationId xmlns:a16="http://schemas.microsoft.com/office/drawing/2014/main" id="{5E43D5D4-4E05-4D58-9597-D3759D0FB7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06107" y="5492988"/>
            <a:ext cx="2828925" cy="1228487"/>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69926821-0C20-4389-BC86-13A8EBB865B8}"/>
              </a:ext>
            </a:extLst>
          </p:cNvPr>
          <p:cNvSpPr txBox="1"/>
          <p:nvPr/>
        </p:nvSpPr>
        <p:spPr>
          <a:xfrm>
            <a:off x="8078807" y="6030961"/>
            <a:ext cx="2427268" cy="461665"/>
          </a:xfrm>
          <a:prstGeom prst="rect">
            <a:avLst/>
          </a:prstGeom>
          <a:noFill/>
        </p:spPr>
        <p:txBody>
          <a:bodyPr wrap="none" rtlCol="0">
            <a:spAutoFit/>
          </a:bodyPr>
          <a:lstStyle/>
          <a:p>
            <a:r>
              <a:rPr kumimoji="1" lang="ja-JP" altLang="en-US" sz="2400" dirty="0"/>
              <a:t>＋ 心拍弁別課題</a:t>
            </a:r>
          </a:p>
        </p:txBody>
      </p:sp>
    </p:spTree>
    <p:extLst>
      <p:ext uri="{BB962C8B-B14F-4D97-AF65-F5344CB8AC3E}">
        <p14:creationId xmlns:p14="http://schemas.microsoft.com/office/powerpoint/2010/main" val="4129480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2BB9C6-9CB2-4C90-B1E8-3EF54686C4B0}"/>
              </a:ext>
            </a:extLst>
          </p:cNvPr>
          <p:cNvSpPr>
            <a:spLocks noGrp="1"/>
          </p:cNvSpPr>
          <p:nvPr>
            <p:ph type="title"/>
          </p:nvPr>
        </p:nvSpPr>
        <p:spPr/>
        <p:txBody>
          <a:bodyPr/>
          <a:lstStyle/>
          <a:p>
            <a:r>
              <a:rPr kumimoji="1" lang="ja-JP" altLang="en-US" dirty="0"/>
              <a:t>音楽課題時の心拍</a:t>
            </a:r>
            <a:r>
              <a:rPr lang="ja-JP" altLang="en-US" dirty="0"/>
              <a:t>数の変化</a:t>
            </a:r>
            <a:endParaRPr kumimoji="1" lang="ja-JP" altLang="en-US" dirty="0"/>
          </a:p>
        </p:txBody>
      </p:sp>
      <p:pic>
        <p:nvPicPr>
          <p:cNvPr id="6" name="図 5" descr="地図, テキスト が含まれている画像&#10;&#10;自動的に生成された説明">
            <a:extLst>
              <a:ext uri="{FF2B5EF4-FFF2-40B4-BE49-F238E27FC236}">
                <a16:creationId xmlns:a16="http://schemas.microsoft.com/office/drawing/2014/main" id="{652BDA04-D0A3-4BED-96D0-961877BC1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780" y="1724745"/>
            <a:ext cx="5334000" cy="4000500"/>
          </a:xfrm>
          <a:prstGeom prst="rect">
            <a:avLst/>
          </a:prstGeom>
        </p:spPr>
      </p:pic>
      <p:graphicFrame>
        <p:nvGraphicFramePr>
          <p:cNvPr id="7" name="表 6">
            <a:extLst>
              <a:ext uri="{FF2B5EF4-FFF2-40B4-BE49-F238E27FC236}">
                <a16:creationId xmlns:a16="http://schemas.microsoft.com/office/drawing/2014/main" id="{33C1A040-41F2-449B-9159-C359730E886C}"/>
              </a:ext>
            </a:extLst>
          </p:cNvPr>
          <p:cNvGraphicFramePr>
            <a:graphicFrameLocks noGrp="1"/>
          </p:cNvGraphicFramePr>
          <p:nvPr/>
        </p:nvGraphicFramePr>
        <p:xfrm>
          <a:off x="2875195" y="1494568"/>
          <a:ext cx="1723636" cy="5191431"/>
        </p:xfrm>
        <a:graphic>
          <a:graphicData uri="http://schemas.openxmlformats.org/drawingml/2006/table">
            <a:tbl>
              <a:tblPr/>
              <a:tblGrid>
                <a:gridCol w="861818">
                  <a:extLst>
                    <a:ext uri="{9D8B030D-6E8A-4147-A177-3AD203B41FA5}">
                      <a16:colId xmlns:a16="http://schemas.microsoft.com/office/drawing/2014/main" val="1270782993"/>
                    </a:ext>
                  </a:extLst>
                </a:gridCol>
                <a:gridCol w="861818">
                  <a:extLst>
                    <a:ext uri="{9D8B030D-6E8A-4147-A177-3AD203B41FA5}">
                      <a16:colId xmlns:a16="http://schemas.microsoft.com/office/drawing/2014/main" val="2078474051"/>
                    </a:ext>
                  </a:extLst>
                </a:gridCol>
              </a:tblGrid>
              <a:tr h="224781">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music</a:t>
                      </a:r>
                    </a:p>
                  </a:txBody>
                  <a:tcPr marL="5535" marR="5535" marT="5535" marB="0" anchor="ctr">
                    <a:lnL>
                      <a:noFill/>
                    </a:lnL>
                    <a:lnR>
                      <a:noFill/>
                    </a:lnR>
                    <a:lnT>
                      <a:noFill/>
                    </a:lnT>
                    <a:lnB>
                      <a:noFill/>
                    </a:lnB>
                  </a:tcPr>
                </a:tc>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touching</a:t>
                      </a:r>
                    </a:p>
                  </a:txBody>
                  <a:tcPr marL="5535" marR="5535" marT="5535" marB="0" anchor="ctr">
                    <a:lnL>
                      <a:noFill/>
                    </a:lnL>
                    <a:lnR>
                      <a:noFill/>
                    </a:lnR>
                    <a:lnT>
                      <a:noFill/>
                    </a:lnT>
                    <a:lnB>
                      <a:noFill/>
                    </a:lnB>
                  </a:tcPr>
                </a:tc>
                <a:extLst>
                  <a:ext uri="{0D108BD9-81ED-4DB2-BD59-A6C34878D82A}">
                    <a16:rowId xmlns:a16="http://schemas.microsoft.com/office/drawing/2014/main" val="326913251"/>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tonal12</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0.77</a:t>
                      </a:r>
                    </a:p>
                  </a:txBody>
                  <a:tcPr marL="5535" marR="5535" marT="5535" marB="0" anchor="ctr">
                    <a:lnL>
                      <a:noFill/>
                    </a:lnL>
                    <a:lnR>
                      <a:noFill/>
                    </a:lnR>
                    <a:lnT>
                      <a:noFill/>
                    </a:lnT>
                    <a:lnB>
                      <a:noFill/>
                    </a:lnB>
                  </a:tcPr>
                </a:tc>
                <a:extLst>
                  <a:ext uri="{0D108BD9-81ED-4DB2-BD59-A6C34878D82A}">
                    <a16:rowId xmlns:a16="http://schemas.microsoft.com/office/drawing/2014/main" val="1677708136"/>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atonal06</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0.74</a:t>
                      </a:r>
                    </a:p>
                  </a:txBody>
                  <a:tcPr marL="5535" marR="5535" marT="5535" marB="0" anchor="ctr">
                    <a:lnL>
                      <a:noFill/>
                    </a:lnL>
                    <a:lnR>
                      <a:noFill/>
                    </a:lnR>
                    <a:lnT>
                      <a:noFill/>
                    </a:lnT>
                    <a:lnB>
                      <a:noFill/>
                    </a:lnB>
                  </a:tcPr>
                </a:tc>
                <a:extLst>
                  <a:ext uri="{0D108BD9-81ED-4DB2-BD59-A6C34878D82A}">
                    <a16:rowId xmlns:a16="http://schemas.microsoft.com/office/drawing/2014/main" val="415214639"/>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tonal15</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0.73</a:t>
                      </a:r>
                    </a:p>
                  </a:txBody>
                  <a:tcPr marL="5535" marR="5535" marT="5535" marB="0" anchor="ctr">
                    <a:lnL>
                      <a:noFill/>
                    </a:lnL>
                    <a:lnR>
                      <a:noFill/>
                    </a:lnR>
                    <a:lnT>
                      <a:noFill/>
                    </a:lnT>
                    <a:lnB>
                      <a:noFill/>
                    </a:lnB>
                  </a:tcPr>
                </a:tc>
                <a:extLst>
                  <a:ext uri="{0D108BD9-81ED-4DB2-BD59-A6C34878D82A}">
                    <a16:rowId xmlns:a16="http://schemas.microsoft.com/office/drawing/2014/main" val="3090264285"/>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atonal02</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0.72</a:t>
                      </a:r>
                    </a:p>
                  </a:txBody>
                  <a:tcPr marL="5535" marR="5535" marT="5535" marB="0" anchor="ctr">
                    <a:lnL>
                      <a:noFill/>
                    </a:lnL>
                    <a:lnR>
                      <a:noFill/>
                    </a:lnR>
                    <a:lnT>
                      <a:noFill/>
                    </a:lnT>
                    <a:lnB>
                      <a:noFill/>
                    </a:lnB>
                  </a:tcPr>
                </a:tc>
                <a:extLst>
                  <a:ext uri="{0D108BD9-81ED-4DB2-BD59-A6C34878D82A}">
                    <a16:rowId xmlns:a16="http://schemas.microsoft.com/office/drawing/2014/main" val="4265789660"/>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tonal08</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0.72</a:t>
                      </a:r>
                    </a:p>
                  </a:txBody>
                  <a:tcPr marL="5535" marR="5535" marT="5535" marB="0" anchor="ctr">
                    <a:lnL>
                      <a:noFill/>
                    </a:lnL>
                    <a:lnR>
                      <a:noFill/>
                    </a:lnR>
                    <a:lnT>
                      <a:noFill/>
                    </a:lnT>
                    <a:lnB>
                      <a:noFill/>
                    </a:lnB>
                  </a:tcPr>
                </a:tc>
                <a:extLst>
                  <a:ext uri="{0D108BD9-81ED-4DB2-BD59-A6C34878D82A}">
                    <a16:rowId xmlns:a16="http://schemas.microsoft.com/office/drawing/2014/main" val="1817648742"/>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tonal06</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0.72</a:t>
                      </a:r>
                    </a:p>
                  </a:txBody>
                  <a:tcPr marL="5535" marR="5535" marT="5535" marB="0" anchor="ctr">
                    <a:lnL>
                      <a:noFill/>
                    </a:lnL>
                    <a:lnR>
                      <a:noFill/>
                    </a:lnR>
                    <a:lnT>
                      <a:noFill/>
                    </a:lnT>
                    <a:lnB>
                      <a:noFill/>
                    </a:lnB>
                  </a:tcPr>
                </a:tc>
                <a:extLst>
                  <a:ext uri="{0D108BD9-81ED-4DB2-BD59-A6C34878D82A}">
                    <a16:rowId xmlns:a16="http://schemas.microsoft.com/office/drawing/2014/main" val="2258647622"/>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tonal01</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0.7</a:t>
                      </a:r>
                    </a:p>
                  </a:txBody>
                  <a:tcPr marL="5535" marR="5535" marT="5535" marB="0" anchor="ctr">
                    <a:lnL>
                      <a:noFill/>
                    </a:lnL>
                    <a:lnR>
                      <a:noFill/>
                    </a:lnR>
                    <a:lnT>
                      <a:noFill/>
                    </a:lnT>
                    <a:lnB>
                      <a:noFill/>
                    </a:lnB>
                  </a:tcPr>
                </a:tc>
                <a:extLst>
                  <a:ext uri="{0D108BD9-81ED-4DB2-BD59-A6C34878D82A}">
                    <a16:rowId xmlns:a16="http://schemas.microsoft.com/office/drawing/2014/main" val="1152424689"/>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atonal08</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0.68</a:t>
                      </a:r>
                    </a:p>
                  </a:txBody>
                  <a:tcPr marL="5535" marR="5535" marT="5535" marB="0" anchor="ctr">
                    <a:lnL>
                      <a:noFill/>
                    </a:lnL>
                    <a:lnR>
                      <a:noFill/>
                    </a:lnR>
                    <a:lnT>
                      <a:noFill/>
                    </a:lnT>
                    <a:lnB>
                      <a:noFill/>
                    </a:lnB>
                  </a:tcPr>
                </a:tc>
                <a:extLst>
                  <a:ext uri="{0D108BD9-81ED-4DB2-BD59-A6C34878D82A}">
                    <a16:rowId xmlns:a16="http://schemas.microsoft.com/office/drawing/2014/main" val="3776873661"/>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tonal03</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0.68</a:t>
                      </a:r>
                    </a:p>
                  </a:txBody>
                  <a:tcPr marL="5535" marR="5535" marT="5535" marB="0" anchor="ctr">
                    <a:lnL>
                      <a:noFill/>
                    </a:lnL>
                    <a:lnR>
                      <a:noFill/>
                    </a:lnR>
                    <a:lnT>
                      <a:noFill/>
                    </a:lnT>
                    <a:lnB>
                      <a:noFill/>
                    </a:lnB>
                  </a:tcPr>
                </a:tc>
                <a:extLst>
                  <a:ext uri="{0D108BD9-81ED-4DB2-BD59-A6C34878D82A}">
                    <a16:rowId xmlns:a16="http://schemas.microsoft.com/office/drawing/2014/main" val="3453815590"/>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tonal16</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0.68</a:t>
                      </a:r>
                    </a:p>
                  </a:txBody>
                  <a:tcPr marL="5535" marR="5535" marT="5535" marB="0" anchor="ctr">
                    <a:lnL>
                      <a:noFill/>
                    </a:lnL>
                    <a:lnR>
                      <a:noFill/>
                    </a:lnR>
                    <a:lnT>
                      <a:noFill/>
                    </a:lnT>
                    <a:lnB>
                      <a:noFill/>
                    </a:lnB>
                  </a:tcPr>
                </a:tc>
                <a:extLst>
                  <a:ext uri="{0D108BD9-81ED-4DB2-BD59-A6C34878D82A}">
                    <a16:rowId xmlns:a16="http://schemas.microsoft.com/office/drawing/2014/main" val="2803544993"/>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tonal09</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0.67</a:t>
                      </a:r>
                    </a:p>
                  </a:txBody>
                  <a:tcPr marL="5535" marR="5535" marT="5535" marB="0" anchor="ctr">
                    <a:lnL>
                      <a:noFill/>
                    </a:lnL>
                    <a:lnR>
                      <a:noFill/>
                    </a:lnR>
                    <a:lnT>
                      <a:noFill/>
                    </a:lnT>
                    <a:lnB>
                      <a:noFill/>
                    </a:lnB>
                  </a:tcPr>
                </a:tc>
                <a:extLst>
                  <a:ext uri="{0D108BD9-81ED-4DB2-BD59-A6C34878D82A}">
                    <a16:rowId xmlns:a16="http://schemas.microsoft.com/office/drawing/2014/main" val="2344762"/>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discord08</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0.64</a:t>
                      </a:r>
                    </a:p>
                  </a:txBody>
                  <a:tcPr marL="5535" marR="5535" marT="5535" marB="0" anchor="ctr">
                    <a:lnL>
                      <a:noFill/>
                    </a:lnL>
                    <a:lnR>
                      <a:noFill/>
                    </a:lnR>
                    <a:lnT>
                      <a:noFill/>
                    </a:lnT>
                    <a:lnB>
                      <a:noFill/>
                    </a:lnB>
                  </a:tcPr>
                </a:tc>
                <a:extLst>
                  <a:ext uri="{0D108BD9-81ED-4DB2-BD59-A6C34878D82A}">
                    <a16:rowId xmlns:a16="http://schemas.microsoft.com/office/drawing/2014/main" val="1314581390"/>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tonal04</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0.63</a:t>
                      </a:r>
                    </a:p>
                  </a:txBody>
                  <a:tcPr marL="5535" marR="5535" marT="5535" marB="0" anchor="ctr">
                    <a:lnL>
                      <a:noFill/>
                    </a:lnL>
                    <a:lnR>
                      <a:noFill/>
                    </a:lnR>
                    <a:lnT>
                      <a:noFill/>
                    </a:lnT>
                    <a:lnB>
                      <a:noFill/>
                    </a:lnB>
                  </a:tcPr>
                </a:tc>
                <a:extLst>
                  <a:ext uri="{0D108BD9-81ED-4DB2-BD59-A6C34878D82A}">
                    <a16:rowId xmlns:a16="http://schemas.microsoft.com/office/drawing/2014/main" val="2743595923"/>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discord03</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0.62</a:t>
                      </a:r>
                    </a:p>
                  </a:txBody>
                  <a:tcPr marL="5535" marR="5535" marT="5535" marB="0" anchor="ctr">
                    <a:lnL>
                      <a:noFill/>
                    </a:lnL>
                    <a:lnR>
                      <a:noFill/>
                    </a:lnR>
                    <a:lnT>
                      <a:noFill/>
                    </a:lnT>
                    <a:lnB>
                      <a:noFill/>
                    </a:lnB>
                  </a:tcPr>
                </a:tc>
                <a:extLst>
                  <a:ext uri="{0D108BD9-81ED-4DB2-BD59-A6C34878D82A}">
                    <a16:rowId xmlns:a16="http://schemas.microsoft.com/office/drawing/2014/main" val="1381374873"/>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discord09</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0.62</a:t>
                      </a:r>
                    </a:p>
                  </a:txBody>
                  <a:tcPr marL="5535" marR="5535" marT="5535" marB="0" anchor="ctr">
                    <a:lnL>
                      <a:noFill/>
                    </a:lnL>
                    <a:lnR>
                      <a:noFill/>
                    </a:lnR>
                    <a:lnT>
                      <a:noFill/>
                    </a:lnT>
                    <a:lnB>
                      <a:noFill/>
                    </a:lnB>
                  </a:tcPr>
                </a:tc>
                <a:extLst>
                  <a:ext uri="{0D108BD9-81ED-4DB2-BD59-A6C34878D82A}">
                    <a16:rowId xmlns:a16="http://schemas.microsoft.com/office/drawing/2014/main" val="3234728628"/>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atonal07</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0.61</a:t>
                      </a:r>
                    </a:p>
                  </a:txBody>
                  <a:tcPr marL="5535" marR="5535" marT="5535" marB="0" anchor="ctr">
                    <a:lnL>
                      <a:noFill/>
                    </a:lnL>
                    <a:lnR>
                      <a:noFill/>
                    </a:lnR>
                    <a:lnT>
                      <a:noFill/>
                    </a:lnT>
                    <a:lnB>
                      <a:noFill/>
                    </a:lnB>
                  </a:tcPr>
                </a:tc>
                <a:extLst>
                  <a:ext uri="{0D108BD9-81ED-4DB2-BD59-A6C34878D82A}">
                    <a16:rowId xmlns:a16="http://schemas.microsoft.com/office/drawing/2014/main" val="2409193025"/>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discord12</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0.61</a:t>
                      </a:r>
                    </a:p>
                  </a:txBody>
                  <a:tcPr marL="5535" marR="5535" marT="5535" marB="0" anchor="ctr">
                    <a:lnL>
                      <a:noFill/>
                    </a:lnL>
                    <a:lnR>
                      <a:noFill/>
                    </a:lnR>
                    <a:lnT>
                      <a:noFill/>
                    </a:lnT>
                    <a:lnB>
                      <a:noFill/>
                    </a:lnB>
                  </a:tcPr>
                </a:tc>
                <a:extLst>
                  <a:ext uri="{0D108BD9-81ED-4DB2-BD59-A6C34878D82A}">
                    <a16:rowId xmlns:a16="http://schemas.microsoft.com/office/drawing/2014/main" val="1014940880"/>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discord15</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0.61</a:t>
                      </a:r>
                    </a:p>
                  </a:txBody>
                  <a:tcPr marL="5535" marR="5535" marT="5535" marB="0" anchor="ctr">
                    <a:lnL>
                      <a:noFill/>
                    </a:lnL>
                    <a:lnR>
                      <a:noFill/>
                    </a:lnR>
                    <a:lnT>
                      <a:noFill/>
                    </a:lnT>
                    <a:lnB>
                      <a:noFill/>
                    </a:lnB>
                  </a:tcPr>
                </a:tc>
                <a:extLst>
                  <a:ext uri="{0D108BD9-81ED-4DB2-BD59-A6C34878D82A}">
                    <a16:rowId xmlns:a16="http://schemas.microsoft.com/office/drawing/2014/main" val="2430087182"/>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discord01</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0.6</a:t>
                      </a:r>
                    </a:p>
                  </a:txBody>
                  <a:tcPr marL="5535" marR="5535" marT="5535" marB="0" anchor="ctr">
                    <a:lnL>
                      <a:noFill/>
                    </a:lnL>
                    <a:lnR>
                      <a:noFill/>
                    </a:lnR>
                    <a:lnT>
                      <a:noFill/>
                    </a:lnT>
                    <a:lnB>
                      <a:noFill/>
                    </a:lnB>
                  </a:tcPr>
                </a:tc>
                <a:extLst>
                  <a:ext uri="{0D108BD9-81ED-4DB2-BD59-A6C34878D82A}">
                    <a16:rowId xmlns:a16="http://schemas.microsoft.com/office/drawing/2014/main" val="1141311159"/>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tonal11</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0.59</a:t>
                      </a:r>
                    </a:p>
                  </a:txBody>
                  <a:tcPr marL="5535" marR="5535" marT="5535" marB="0" anchor="ctr">
                    <a:lnL>
                      <a:noFill/>
                    </a:lnL>
                    <a:lnR>
                      <a:noFill/>
                    </a:lnR>
                    <a:lnT>
                      <a:noFill/>
                    </a:lnT>
                    <a:lnB>
                      <a:noFill/>
                    </a:lnB>
                  </a:tcPr>
                </a:tc>
                <a:extLst>
                  <a:ext uri="{0D108BD9-81ED-4DB2-BD59-A6C34878D82A}">
                    <a16:rowId xmlns:a16="http://schemas.microsoft.com/office/drawing/2014/main" val="1173338583"/>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atonal14</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0.58</a:t>
                      </a:r>
                    </a:p>
                  </a:txBody>
                  <a:tcPr marL="5535" marR="5535" marT="5535" marB="0" anchor="ctr">
                    <a:lnL>
                      <a:noFill/>
                    </a:lnL>
                    <a:lnR>
                      <a:noFill/>
                    </a:lnR>
                    <a:lnT>
                      <a:noFill/>
                    </a:lnT>
                    <a:lnB>
                      <a:noFill/>
                    </a:lnB>
                  </a:tcPr>
                </a:tc>
                <a:extLst>
                  <a:ext uri="{0D108BD9-81ED-4DB2-BD59-A6C34878D82A}">
                    <a16:rowId xmlns:a16="http://schemas.microsoft.com/office/drawing/2014/main" val="2990417268"/>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discord06</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0.57</a:t>
                      </a:r>
                    </a:p>
                  </a:txBody>
                  <a:tcPr marL="5535" marR="5535" marT="5535" marB="0" anchor="ctr">
                    <a:lnL>
                      <a:noFill/>
                    </a:lnL>
                    <a:lnR>
                      <a:noFill/>
                    </a:lnR>
                    <a:lnT>
                      <a:noFill/>
                    </a:lnT>
                    <a:lnB>
                      <a:noFill/>
                    </a:lnB>
                  </a:tcPr>
                </a:tc>
                <a:extLst>
                  <a:ext uri="{0D108BD9-81ED-4DB2-BD59-A6C34878D82A}">
                    <a16:rowId xmlns:a16="http://schemas.microsoft.com/office/drawing/2014/main" val="1059918866"/>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discord04</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0.57</a:t>
                      </a:r>
                    </a:p>
                  </a:txBody>
                  <a:tcPr marL="5535" marR="5535" marT="5535" marB="0" anchor="ctr">
                    <a:lnL>
                      <a:noFill/>
                    </a:lnL>
                    <a:lnR>
                      <a:noFill/>
                    </a:lnR>
                    <a:lnT>
                      <a:noFill/>
                    </a:lnT>
                    <a:lnB>
                      <a:noFill/>
                    </a:lnB>
                  </a:tcPr>
                </a:tc>
                <a:extLst>
                  <a:ext uri="{0D108BD9-81ED-4DB2-BD59-A6C34878D82A}">
                    <a16:rowId xmlns:a16="http://schemas.microsoft.com/office/drawing/2014/main" val="916406482"/>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atonal15</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0.57</a:t>
                      </a:r>
                    </a:p>
                  </a:txBody>
                  <a:tcPr marL="5535" marR="5535" marT="5535" marB="0" anchor="ctr">
                    <a:lnL>
                      <a:noFill/>
                    </a:lnL>
                    <a:lnR>
                      <a:noFill/>
                    </a:lnR>
                    <a:lnT>
                      <a:noFill/>
                    </a:lnT>
                    <a:lnB>
                      <a:noFill/>
                    </a:lnB>
                  </a:tcPr>
                </a:tc>
                <a:extLst>
                  <a:ext uri="{0D108BD9-81ED-4DB2-BD59-A6C34878D82A}">
                    <a16:rowId xmlns:a16="http://schemas.microsoft.com/office/drawing/2014/main" val="690362450"/>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atonal03</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0.56</a:t>
                      </a:r>
                    </a:p>
                  </a:txBody>
                  <a:tcPr marL="5535" marR="5535" marT="5535" marB="0" anchor="ctr">
                    <a:lnL>
                      <a:noFill/>
                    </a:lnL>
                    <a:lnR>
                      <a:noFill/>
                    </a:lnR>
                    <a:lnT>
                      <a:noFill/>
                    </a:lnT>
                    <a:lnB>
                      <a:noFill/>
                    </a:lnB>
                  </a:tcPr>
                </a:tc>
                <a:extLst>
                  <a:ext uri="{0D108BD9-81ED-4DB2-BD59-A6C34878D82A}">
                    <a16:rowId xmlns:a16="http://schemas.microsoft.com/office/drawing/2014/main" val="34409138"/>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atonal13</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0.56</a:t>
                      </a:r>
                    </a:p>
                  </a:txBody>
                  <a:tcPr marL="5535" marR="5535" marT="5535" marB="0" anchor="ctr">
                    <a:lnL>
                      <a:noFill/>
                    </a:lnL>
                    <a:lnR>
                      <a:noFill/>
                    </a:lnR>
                    <a:lnT>
                      <a:noFill/>
                    </a:lnT>
                    <a:lnB>
                      <a:noFill/>
                    </a:lnB>
                  </a:tcPr>
                </a:tc>
                <a:extLst>
                  <a:ext uri="{0D108BD9-81ED-4DB2-BD59-A6C34878D82A}">
                    <a16:rowId xmlns:a16="http://schemas.microsoft.com/office/drawing/2014/main" val="2568680618"/>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discord11</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0.56</a:t>
                      </a:r>
                    </a:p>
                  </a:txBody>
                  <a:tcPr marL="5535" marR="5535" marT="5535" marB="0" anchor="ctr">
                    <a:lnL>
                      <a:noFill/>
                    </a:lnL>
                    <a:lnR>
                      <a:noFill/>
                    </a:lnR>
                    <a:lnT>
                      <a:noFill/>
                    </a:lnT>
                    <a:lnB>
                      <a:noFill/>
                    </a:lnB>
                  </a:tcPr>
                </a:tc>
                <a:extLst>
                  <a:ext uri="{0D108BD9-81ED-4DB2-BD59-A6C34878D82A}">
                    <a16:rowId xmlns:a16="http://schemas.microsoft.com/office/drawing/2014/main" val="1738097348"/>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discord16</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0.55</a:t>
                      </a:r>
                    </a:p>
                  </a:txBody>
                  <a:tcPr marL="5535" marR="5535" marT="5535" marB="0" anchor="ctr">
                    <a:lnL>
                      <a:noFill/>
                    </a:lnL>
                    <a:lnR>
                      <a:noFill/>
                    </a:lnR>
                    <a:lnT>
                      <a:noFill/>
                    </a:lnT>
                    <a:lnB>
                      <a:noFill/>
                    </a:lnB>
                  </a:tcPr>
                </a:tc>
                <a:extLst>
                  <a:ext uri="{0D108BD9-81ED-4DB2-BD59-A6C34878D82A}">
                    <a16:rowId xmlns:a16="http://schemas.microsoft.com/office/drawing/2014/main" val="2920457581"/>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atonal09</a:t>
                      </a:r>
                    </a:p>
                  </a:txBody>
                  <a:tcPr marL="5535" marR="5535" marT="5535" marB="0" anchor="ctr">
                    <a:lnL>
                      <a:noFill/>
                    </a:lnL>
                    <a:lnR>
                      <a:noFill/>
                    </a:lnR>
                    <a:lnT>
                      <a:noFill/>
                    </a:lnT>
                    <a:lnB>
                      <a:noFill/>
                    </a:lnB>
                  </a:tcPr>
                </a:tc>
                <a:tc>
                  <a:txBody>
                    <a:bodyPr/>
                    <a:lstStyle/>
                    <a:p>
                      <a:pPr algn="ctr" fontAlgn="ct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0.52</a:t>
                      </a:r>
                    </a:p>
                  </a:txBody>
                  <a:tcPr marL="5535" marR="5535" marT="5535" marB="0" anchor="ctr">
                    <a:lnL>
                      <a:noFill/>
                    </a:lnL>
                    <a:lnR>
                      <a:noFill/>
                    </a:lnR>
                    <a:lnT>
                      <a:noFill/>
                    </a:lnT>
                    <a:lnB>
                      <a:noFill/>
                    </a:lnB>
                  </a:tcPr>
                </a:tc>
                <a:extLst>
                  <a:ext uri="{0D108BD9-81ED-4DB2-BD59-A6C34878D82A}">
                    <a16:rowId xmlns:a16="http://schemas.microsoft.com/office/drawing/2014/main" val="1463228362"/>
                  </a:ext>
                </a:extLst>
              </a:tr>
              <a:tr h="155236">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atonal12</a:t>
                      </a:r>
                    </a:p>
                  </a:txBody>
                  <a:tcPr marL="5535" marR="5535" marT="5535" marB="0" anchor="ctr">
                    <a:lnL>
                      <a:noFill/>
                    </a:lnL>
                    <a:lnR>
                      <a:noFill/>
                    </a:lnR>
                    <a:lnT>
                      <a:noFill/>
                    </a:lnT>
                    <a:lnB>
                      <a:noFill/>
                    </a:lnB>
                  </a:tcPr>
                </a:tc>
                <a:tc>
                  <a:txBody>
                    <a:bodyPr/>
                    <a:lstStyle/>
                    <a:p>
                      <a:pPr algn="ctr" fontAlgn="ct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a:t>
                      </a:r>
                    </a:p>
                  </a:txBody>
                  <a:tcPr marL="5535" marR="5535" marT="5535" marB="0" anchor="ctr">
                    <a:lnL>
                      <a:noFill/>
                    </a:lnL>
                    <a:lnR>
                      <a:noFill/>
                    </a:lnR>
                    <a:lnT>
                      <a:noFill/>
                    </a:lnT>
                    <a:lnB>
                      <a:noFill/>
                    </a:lnB>
                  </a:tcPr>
                </a:tc>
                <a:extLst>
                  <a:ext uri="{0D108BD9-81ED-4DB2-BD59-A6C34878D82A}">
                    <a16:rowId xmlns:a16="http://schemas.microsoft.com/office/drawing/2014/main" val="2470360403"/>
                  </a:ext>
                </a:extLst>
              </a:tr>
            </a:tbl>
          </a:graphicData>
        </a:graphic>
      </p:graphicFrame>
      <p:sp>
        <p:nvSpPr>
          <p:cNvPr id="9" name="四角形: 角を丸くする 8">
            <a:extLst>
              <a:ext uri="{FF2B5EF4-FFF2-40B4-BE49-F238E27FC236}">
                <a16:creationId xmlns:a16="http://schemas.microsoft.com/office/drawing/2014/main" id="{0A1FC72C-CFE7-4FE9-8E95-E20AE409ADBC}"/>
              </a:ext>
            </a:extLst>
          </p:cNvPr>
          <p:cNvSpPr/>
          <p:nvPr/>
        </p:nvSpPr>
        <p:spPr>
          <a:xfrm>
            <a:off x="2719977" y="3362532"/>
            <a:ext cx="2034073" cy="1666742"/>
          </a:xfrm>
          <a:prstGeom prst="roundRect">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266CCEA9-4D1C-4DD8-B731-C670BB3D66E5}"/>
              </a:ext>
            </a:extLst>
          </p:cNvPr>
          <p:cNvSpPr/>
          <p:nvPr/>
        </p:nvSpPr>
        <p:spPr>
          <a:xfrm>
            <a:off x="2719977" y="5044282"/>
            <a:ext cx="2034073" cy="1666742"/>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00A9DA4-0557-4048-9624-E01F2690A344}"/>
              </a:ext>
            </a:extLst>
          </p:cNvPr>
          <p:cNvSpPr txBox="1"/>
          <p:nvPr/>
        </p:nvSpPr>
        <p:spPr>
          <a:xfrm>
            <a:off x="4754049" y="2382461"/>
            <a:ext cx="1082348" cy="307777"/>
          </a:xfrm>
          <a:prstGeom prst="rect">
            <a:avLst/>
          </a:prstGeom>
          <a:noFill/>
        </p:spPr>
        <p:txBody>
          <a:bodyPr wrap="none" rtlCol="0">
            <a:spAutoFit/>
          </a:bodyPr>
          <a:lstStyle/>
          <a:p>
            <a:r>
              <a:rPr lang="ja-JP" altLang="en-US" sz="1400" dirty="0"/>
              <a:t>高感動試行</a:t>
            </a:r>
            <a:endParaRPr kumimoji="1" lang="ja-JP" altLang="en-US" sz="1400" dirty="0"/>
          </a:p>
        </p:txBody>
      </p:sp>
      <p:sp>
        <p:nvSpPr>
          <p:cNvPr id="12" name="テキスト ボックス 11">
            <a:extLst>
              <a:ext uri="{FF2B5EF4-FFF2-40B4-BE49-F238E27FC236}">
                <a16:creationId xmlns:a16="http://schemas.microsoft.com/office/drawing/2014/main" id="{B5CA92DB-F0AB-4EBC-A775-D25524437091}"/>
              </a:ext>
            </a:extLst>
          </p:cNvPr>
          <p:cNvSpPr txBox="1"/>
          <p:nvPr/>
        </p:nvSpPr>
        <p:spPr>
          <a:xfrm>
            <a:off x="4754049" y="4064211"/>
            <a:ext cx="1082348" cy="307777"/>
          </a:xfrm>
          <a:prstGeom prst="rect">
            <a:avLst/>
          </a:prstGeom>
          <a:noFill/>
        </p:spPr>
        <p:txBody>
          <a:bodyPr wrap="none" rtlCol="0">
            <a:spAutoFit/>
          </a:bodyPr>
          <a:lstStyle/>
          <a:p>
            <a:r>
              <a:rPr lang="ja-JP" altLang="en-US" sz="1400" dirty="0"/>
              <a:t>中感動試行</a:t>
            </a:r>
          </a:p>
        </p:txBody>
      </p:sp>
      <p:sp>
        <p:nvSpPr>
          <p:cNvPr id="13" name="テキスト ボックス 12">
            <a:extLst>
              <a:ext uri="{FF2B5EF4-FFF2-40B4-BE49-F238E27FC236}">
                <a16:creationId xmlns:a16="http://schemas.microsoft.com/office/drawing/2014/main" id="{9E84AE34-230D-4EDB-BB52-137DB5AB3117}"/>
              </a:ext>
            </a:extLst>
          </p:cNvPr>
          <p:cNvSpPr txBox="1"/>
          <p:nvPr/>
        </p:nvSpPr>
        <p:spPr>
          <a:xfrm>
            <a:off x="4754049" y="5723764"/>
            <a:ext cx="1082348" cy="307777"/>
          </a:xfrm>
          <a:prstGeom prst="rect">
            <a:avLst/>
          </a:prstGeom>
          <a:noFill/>
        </p:spPr>
        <p:txBody>
          <a:bodyPr wrap="none" rtlCol="0">
            <a:spAutoFit/>
          </a:bodyPr>
          <a:lstStyle/>
          <a:p>
            <a:r>
              <a:rPr lang="ja-JP" altLang="en-US" sz="1400" dirty="0"/>
              <a:t>低感動試行</a:t>
            </a:r>
          </a:p>
        </p:txBody>
      </p:sp>
      <p:sp>
        <p:nvSpPr>
          <p:cNvPr id="16" name="テキスト ボックス 15">
            <a:extLst>
              <a:ext uri="{FF2B5EF4-FFF2-40B4-BE49-F238E27FC236}">
                <a16:creationId xmlns:a16="http://schemas.microsoft.com/office/drawing/2014/main" id="{E60F3812-31AC-4FBA-AF43-AAD01D241AA0}"/>
              </a:ext>
            </a:extLst>
          </p:cNvPr>
          <p:cNvSpPr txBox="1"/>
          <p:nvPr/>
        </p:nvSpPr>
        <p:spPr>
          <a:xfrm>
            <a:off x="3810537" y="1402706"/>
            <a:ext cx="723275" cy="307777"/>
          </a:xfrm>
          <a:prstGeom prst="rect">
            <a:avLst/>
          </a:prstGeom>
          <a:solidFill>
            <a:schemeClr val="bg1"/>
          </a:solidFill>
        </p:spPr>
        <p:txBody>
          <a:bodyPr wrap="none" rtlCol="0">
            <a:spAutoFit/>
          </a:bodyPr>
          <a:lstStyle/>
          <a:p>
            <a:r>
              <a:rPr kumimoji="1" lang="ja-JP" altLang="en-US" sz="1400" dirty="0"/>
              <a:t>感動度</a:t>
            </a:r>
          </a:p>
        </p:txBody>
      </p:sp>
      <p:sp>
        <p:nvSpPr>
          <p:cNvPr id="17" name="テキスト ボックス 16">
            <a:extLst>
              <a:ext uri="{FF2B5EF4-FFF2-40B4-BE49-F238E27FC236}">
                <a16:creationId xmlns:a16="http://schemas.microsoft.com/office/drawing/2014/main" id="{3B2CF063-E38F-4C06-B003-6E30DA6E9A48}"/>
              </a:ext>
            </a:extLst>
          </p:cNvPr>
          <p:cNvSpPr txBox="1"/>
          <p:nvPr/>
        </p:nvSpPr>
        <p:spPr>
          <a:xfrm>
            <a:off x="2981229" y="1402706"/>
            <a:ext cx="723275" cy="307777"/>
          </a:xfrm>
          <a:prstGeom prst="rect">
            <a:avLst/>
          </a:prstGeom>
          <a:solidFill>
            <a:schemeClr val="bg1"/>
          </a:solidFill>
        </p:spPr>
        <p:txBody>
          <a:bodyPr wrap="none" rtlCol="0">
            <a:spAutoFit/>
          </a:bodyPr>
          <a:lstStyle/>
          <a:p>
            <a:r>
              <a:rPr lang="ja-JP" altLang="en-US" sz="1400" dirty="0"/>
              <a:t>曲番号</a:t>
            </a:r>
            <a:endParaRPr kumimoji="1" lang="ja-JP" altLang="en-US" sz="1400" dirty="0"/>
          </a:p>
        </p:txBody>
      </p:sp>
      <p:sp>
        <p:nvSpPr>
          <p:cNvPr id="8" name="四角形: 角を丸くする 7">
            <a:extLst>
              <a:ext uri="{FF2B5EF4-FFF2-40B4-BE49-F238E27FC236}">
                <a16:creationId xmlns:a16="http://schemas.microsoft.com/office/drawing/2014/main" id="{EE49086F-EBB5-49F3-9118-D398CFF70CBB}"/>
              </a:ext>
            </a:extLst>
          </p:cNvPr>
          <p:cNvSpPr/>
          <p:nvPr/>
        </p:nvSpPr>
        <p:spPr>
          <a:xfrm>
            <a:off x="2719977" y="1695475"/>
            <a:ext cx="2034073" cy="168175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E2F3BE14-F63B-4B23-AB7B-25F2A5D627A1}"/>
              </a:ext>
            </a:extLst>
          </p:cNvPr>
          <p:cNvSpPr txBox="1"/>
          <p:nvPr/>
        </p:nvSpPr>
        <p:spPr>
          <a:xfrm>
            <a:off x="226986" y="1773308"/>
            <a:ext cx="2492990" cy="923330"/>
          </a:xfrm>
          <a:prstGeom prst="rect">
            <a:avLst/>
          </a:prstGeom>
          <a:noFill/>
        </p:spPr>
        <p:txBody>
          <a:bodyPr wrap="none" rtlCol="0">
            <a:spAutoFit/>
          </a:bodyPr>
          <a:lstStyle/>
          <a:p>
            <a:r>
              <a:rPr kumimoji="1" lang="ja-JP" altLang="en-US" dirty="0"/>
              <a:t>感動度評定値に基づき</a:t>
            </a:r>
            <a:endParaRPr kumimoji="1" lang="en-US" altLang="ja-JP" dirty="0"/>
          </a:p>
          <a:p>
            <a:r>
              <a:rPr lang="ja-JP" altLang="en-US" dirty="0"/>
              <a:t>試行を</a:t>
            </a:r>
            <a:r>
              <a:rPr lang="en-US" altLang="ja-JP" dirty="0"/>
              <a:t>3</a:t>
            </a:r>
            <a:r>
              <a:rPr lang="ja-JP" altLang="en-US" dirty="0"/>
              <a:t>つに群分け</a:t>
            </a:r>
            <a:endParaRPr lang="en-US" altLang="ja-JP" dirty="0"/>
          </a:p>
          <a:p>
            <a:r>
              <a:rPr kumimoji="1" lang="ja-JP" altLang="en-US" dirty="0"/>
              <a:t>（参加者ごとに行う）</a:t>
            </a:r>
          </a:p>
        </p:txBody>
      </p:sp>
      <p:sp>
        <p:nvSpPr>
          <p:cNvPr id="18" name="テキスト ボックス 17">
            <a:extLst>
              <a:ext uri="{FF2B5EF4-FFF2-40B4-BE49-F238E27FC236}">
                <a16:creationId xmlns:a16="http://schemas.microsoft.com/office/drawing/2014/main" id="{BD4194F2-4C2E-4868-8129-2813536FDF17}"/>
              </a:ext>
            </a:extLst>
          </p:cNvPr>
          <p:cNvSpPr txBox="1"/>
          <p:nvPr/>
        </p:nvSpPr>
        <p:spPr>
          <a:xfrm rot="16200000">
            <a:off x="5378269" y="3422074"/>
            <a:ext cx="1995464" cy="307777"/>
          </a:xfrm>
          <a:prstGeom prst="rect">
            <a:avLst/>
          </a:prstGeom>
          <a:solidFill>
            <a:schemeClr val="bg1"/>
          </a:solidFill>
        </p:spPr>
        <p:txBody>
          <a:bodyPr wrap="square" rtlCol="0">
            <a:spAutoFit/>
          </a:bodyPr>
          <a:lstStyle/>
          <a:p>
            <a:pPr algn="ctr"/>
            <a:r>
              <a:rPr kumimoji="1" lang="ja-JP" altLang="en-US" sz="1400" dirty="0"/>
              <a:t>心拍数の変化（</a:t>
            </a:r>
            <a:r>
              <a:rPr kumimoji="1" lang="en-US" altLang="ja-JP" sz="1400" dirty="0"/>
              <a:t>bpm</a:t>
            </a:r>
            <a:r>
              <a:rPr kumimoji="1" lang="ja-JP" altLang="en-US" sz="1400" dirty="0"/>
              <a:t>）</a:t>
            </a:r>
          </a:p>
        </p:txBody>
      </p:sp>
      <p:sp>
        <p:nvSpPr>
          <p:cNvPr id="19" name="テキスト ボックス 18">
            <a:extLst>
              <a:ext uri="{FF2B5EF4-FFF2-40B4-BE49-F238E27FC236}">
                <a16:creationId xmlns:a16="http://schemas.microsoft.com/office/drawing/2014/main" id="{BF98A156-2535-4AEC-8C32-06F7C8BCAEFD}"/>
              </a:ext>
            </a:extLst>
          </p:cNvPr>
          <p:cNvSpPr txBox="1"/>
          <p:nvPr/>
        </p:nvSpPr>
        <p:spPr>
          <a:xfrm>
            <a:off x="8728841" y="5538437"/>
            <a:ext cx="994183" cy="307777"/>
          </a:xfrm>
          <a:prstGeom prst="rect">
            <a:avLst/>
          </a:prstGeom>
          <a:solidFill>
            <a:schemeClr val="bg1"/>
          </a:solidFill>
        </p:spPr>
        <p:txBody>
          <a:bodyPr wrap="none" rtlCol="0">
            <a:spAutoFit/>
          </a:bodyPr>
          <a:lstStyle/>
          <a:p>
            <a:r>
              <a:rPr kumimoji="1" lang="ja-JP" altLang="en-US" sz="1400" dirty="0"/>
              <a:t>時間（</a:t>
            </a:r>
            <a:r>
              <a:rPr lang="en-US" altLang="ja-JP" sz="1400" dirty="0"/>
              <a:t>s</a:t>
            </a:r>
            <a:r>
              <a:rPr kumimoji="1" lang="ja-JP" altLang="en-US" sz="1400" dirty="0"/>
              <a:t>）</a:t>
            </a:r>
          </a:p>
        </p:txBody>
      </p:sp>
      <p:sp>
        <p:nvSpPr>
          <p:cNvPr id="5" name="正方形/長方形 4">
            <a:extLst>
              <a:ext uri="{FF2B5EF4-FFF2-40B4-BE49-F238E27FC236}">
                <a16:creationId xmlns:a16="http://schemas.microsoft.com/office/drawing/2014/main" id="{BD9344D7-96BD-434A-A3FA-A5FCE1A63CF2}"/>
              </a:ext>
            </a:extLst>
          </p:cNvPr>
          <p:cNvSpPr/>
          <p:nvPr/>
        </p:nvSpPr>
        <p:spPr>
          <a:xfrm>
            <a:off x="9847750" y="2216655"/>
            <a:ext cx="1029301" cy="503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tx1"/>
                </a:solidFill>
              </a:rPr>
              <a:t>低感動度</a:t>
            </a:r>
            <a:endParaRPr kumimoji="1" lang="en-US" altLang="ja-JP" sz="1100" dirty="0">
              <a:solidFill>
                <a:schemeClr val="tx1"/>
              </a:solidFill>
            </a:endParaRPr>
          </a:p>
          <a:p>
            <a:pPr algn="ctr"/>
            <a:r>
              <a:rPr lang="ja-JP" altLang="en-US" sz="1100" dirty="0">
                <a:solidFill>
                  <a:schemeClr val="tx1"/>
                </a:solidFill>
              </a:rPr>
              <a:t>中感動度</a:t>
            </a:r>
            <a:endParaRPr lang="en-US" altLang="ja-JP" sz="1100" dirty="0">
              <a:solidFill>
                <a:schemeClr val="tx1"/>
              </a:solidFill>
            </a:endParaRPr>
          </a:p>
          <a:p>
            <a:pPr algn="ctr"/>
            <a:r>
              <a:rPr lang="ja-JP" altLang="en-US" sz="1100" dirty="0">
                <a:solidFill>
                  <a:schemeClr val="tx1"/>
                </a:solidFill>
              </a:rPr>
              <a:t>高</a:t>
            </a:r>
            <a:r>
              <a:rPr kumimoji="1" lang="ja-JP" altLang="en-US" sz="1100" dirty="0">
                <a:solidFill>
                  <a:schemeClr val="tx1"/>
                </a:solidFill>
              </a:rPr>
              <a:t>感動度</a:t>
            </a:r>
          </a:p>
        </p:txBody>
      </p:sp>
      <p:sp>
        <p:nvSpPr>
          <p:cNvPr id="20" name="テキスト ボックス 19">
            <a:extLst>
              <a:ext uri="{FF2B5EF4-FFF2-40B4-BE49-F238E27FC236}">
                <a16:creationId xmlns:a16="http://schemas.microsoft.com/office/drawing/2014/main" id="{FE52F57D-002C-4BBB-84E2-68821C44858C}"/>
              </a:ext>
            </a:extLst>
          </p:cNvPr>
          <p:cNvSpPr txBox="1"/>
          <p:nvPr/>
        </p:nvSpPr>
        <p:spPr>
          <a:xfrm>
            <a:off x="6687349" y="5940937"/>
            <a:ext cx="4400861"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a:t>感動度の高い音楽を聴いているときほど心拍数が大きい</a:t>
            </a:r>
            <a:endParaRPr kumimoji="1" lang="en-US" altLang="ja-JP" dirty="0"/>
          </a:p>
        </p:txBody>
      </p:sp>
      <p:cxnSp>
        <p:nvCxnSpPr>
          <p:cNvPr id="22" name="直線コネクタ 21">
            <a:extLst>
              <a:ext uri="{FF2B5EF4-FFF2-40B4-BE49-F238E27FC236}">
                <a16:creationId xmlns:a16="http://schemas.microsoft.com/office/drawing/2014/main" id="{EC709103-9762-4DCD-A813-4ED7C4C9FFD2}"/>
              </a:ext>
            </a:extLst>
          </p:cNvPr>
          <p:cNvCxnSpPr>
            <a:cxnSpLocks/>
          </p:cNvCxnSpPr>
          <p:nvPr/>
        </p:nvCxnSpPr>
        <p:spPr>
          <a:xfrm>
            <a:off x="7793943" y="1695761"/>
            <a:ext cx="2390985" cy="0"/>
          </a:xfrm>
          <a:prstGeom prst="line">
            <a:avLst/>
          </a:prstGeom>
          <a:ln w="25400">
            <a:headEnd type="stealth"/>
            <a:tailEnd type="stealth"/>
          </a:ln>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4D54FD23-2769-4388-91B9-FFFB1F752FCF}"/>
              </a:ext>
            </a:extLst>
          </p:cNvPr>
          <p:cNvCxnSpPr>
            <a:cxnSpLocks/>
          </p:cNvCxnSpPr>
          <p:nvPr/>
        </p:nvCxnSpPr>
        <p:spPr>
          <a:xfrm>
            <a:off x="10267792" y="1695761"/>
            <a:ext cx="743309" cy="0"/>
          </a:xfrm>
          <a:prstGeom prst="line">
            <a:avLst/>
          </a:prstGeom>
          <a:ln w="25400">
            <a:headEnd type="none"/>
            <a:tailEnd type="stealth"/>
          </a:ln>
        </p:spPr>
        <p:style>
          <a:lnRef idx="1">
            <a:schemeClr val="dk1"/>
          </a:lnRef>
          <a:fillRef idx="0">
            <a:schemeClr val="dk1"/>
          </a:fillRef>
          <a:effectRef idx="0">
            <a:schemeClr val="dk1"/>
          </a:effectRef>
          <a:fontRef idx="minor">
            <a:schemeClr val="tx1"/>
          </a:fontRef>
        </p:style>
      </p:cxnSp>
      <p:sp>
        <p:nvSpPr>
          <p:cNvPr id="14" name="テキスト ボックス 13">
            <a:extLst>
              <a:ext uri="{FF2B5EF4-FFF2-40B4-BE49-F238E27FC236}">
                <a16:creationId xmlns:a16="http://schemas.microsoft.com/office/drawing/2014/main" id="{DC467BDC-37D8-4549-8D04-525F69F66C6A}"/>
              </a:ext>
            </a:extLst>
          </p:cNvPr>
          <p:cNvSpPr txBox="1"/>
          <p:nvPr/>
        </p:nvSpPr>
        <p:spPr>
          <a:xfrm>
            <a:off x="8514447" y="1541873"/>
            <a:ext cx="902811" cy="307777"/>
          </a:xfrm>
          <a:prstGeom prst="rect">
            <a:avLst/>
          </a:prstGeom>
          <a:solidFill>
            <a:schemeClr val="bg1"/>
          </a:solidFill>
        </p:spPr>
        <p:txBody>
          <a:bodyPr wrap="none" rtlCol="0">
            <a:spAutoFit/>
          </a:bodyPr>
          <a:lstStyle/>
          <a:p>
            <a:r>
              <a:rPr kumimoji="1" lang="ja-JP" altLang="en-US" sz="1400" dirty="0"/>
              <a:t>音楽聴取</a:t>
            </a:r>
          </a:p>
        </p:txBody>
      </p:sp>
      <p:sp>
        <p:nvSpPr>
          <p:cNvPr id="15" name="テキスト ボックス 14">
            <a:extLst>
              <a:ext uri="{FF2B5EF4-FFF2-40B4-BE49-F238E27FC236}">
                <a16:creationId xmlns:a16="http://schemas.microsoft.com/office/drawing/2014/main" id="{90AC8A65-B0C0-4392-93B5-FAAA27054228}"/>
              </a:ext>
            </a:extLst>
          </p:cNvPr>
          <p:cNvSpPr txBox="1"/>
          <p:nvPr/>
        </p:nvSpPr>
        <p:spPr>
          <a:xfrm>
            <a:off x="10349823" y="1541873"/>
            <a:ext cx="543739" cy="307777"/>
          </a:xfrm>
          <a:prstGeom prst="rect">
            <a:avLst/>
          </a:prstGeom>
          <a:solidFill>
            <a:schemeClr val="bg1"/>
          </a:solidFill>
        </p:spPr>
        <p:txBody>
          <a:bodyPr wrap="none" rtlCol="0">
            <a:spAutoFit/>
          </a:bodyPr>
          <a:lstStyle/>
          <a:p>
            <a:r>
              <a:rPr kumimoji="1" lang="ja-JP" altLang="en-US" sz="1400" dirty="0"/>
              <a:t>評定</a:t>
            </a:r>
          </a:p>
        </p:txBody>
      </p:sp>
      <p:cxnSp>
        <p:nvCxnSpPr>
          <p:cNvPr id="34" name="直線コネクタ 33">
            <a:extLst>
              <a:ext uri="{FF2B5EF4-FFF2-40B4-BE49-F238E27FC236}">
                <a16:creationId xmlns:a16="http://schemas.microsoft.com/office/drawing/2014/main" id="{75E99AC2-2A4E-44A4-BAD9-B4463032860F}"/>
              </a:ext>
            </a:extLst>
          </p:cNvPr>
          <p:cNvCxnSpPr>
            <a:cxnSpLocks/>
          </p:cNvCxnSpPr>
          <p:nvPr/>
        </p:nvCxnSpPr>
        <p:spPr>
          <a:xfrm flipV="1">
            <a:off x="7741991" y="1451617"/>
            <a:ext cx="0" cy="4882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F05537C-034E-430D-A65A-4227B8A5C1A0}"/>
              </a:ext>
            </a:extLst>
          </p:cNvPr>
          <p:cNvCxnSpPr>
            <a:cxnSpLocks/>
          </p:cNvCxnSpPr>
          <p:nvPr/>
        </p:nvCxnSpPr>
        <p:spPr>
          <a:xfrm flipV="1">
            <a:off x="10229496" y="1451617"/>
            <a:ext cx="0" cy="4882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7FF62DF1-9F61-4973-B6DF-418E6D129540}"/>
              </a:ext>
            </a:extLst>
          </p:cNvPr>
          <p:cNvSpPr txBox="1"/>
          <p:nvPr/>
        </p:nvSpPr>
        <p:spPr>
          <a:xfrm>
            <a:off x="6635592" y="1434151"/>
            <a:ext cx="1082348" cy="523220"/>
          </a:xfrm>
          <a:prstGeom prst="rect">
            <a:avLst/>
          </a:prstGeom>
          <a:solidFill>
            <a:schemeClr val="bg1"/>
          </a:solidFill>
        </p:spPr>
        <p:txBody>
          <a:bodyPr wrap="none" rtlCol="0">
            <a:spAutoFit/>
          </a:bodyPr>
          <a:lstStyle/>
          <a:p>
            <a:r>
              <a:rPr kumimoji="1" lang="ja-JP" altLang="en-US" sz="1400" dirty="0"/>
              <a:t>前の試行</a:t>
            </a:r>
            <a:r>
              <a:rPr kumimoji="1" lang="en-US" altLang="ja-JP" sz="1400" dirty="0"/>
              <a:t>~</a:t>
            </a:r>
          </a:p>
          <a:p>
            <a:r>
              <a:rPr kumimoji="1" lang="ja-JP" altLang="en-US" sz="1400" dirty="0"/>
              <a:t>　　固視点</a:t>
            </a:r>
          </a:p>
        </p:txBody>
      </p:sp>
    </p:spTree>
    <p:extLst>
      <p:ext uri="{BB962C8B-B14F-4D97-AF65-F5344CB8AC3E}">
        <p14:creationId xmlns:p14="http://schemas.microsoft.com/office/powerpoint/2010/main" val="1035935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2BB9C6-9CB2-4C90-B1E8-3EF54686C4B0}"/>
              </a:ext>
            </a:extLst>
          </p:cNvPr>
          <p:cNvSpPr>
            <a:spLocks noGrp="1"/>
          </p:cNvSpPr>
          <p:nvPr>
            <p:ph type="title"/>
          </p:nvPr>
        </p:nvSpPr>
        <p:spPr/>
        <p:txBody>
          <a:bodyPr>
            <a:normAutofit/>
          </a:bodyPr>
          <a:lstStyle/>
          <a:p>
            <a:r>
              <a:rPr lang="ja-JP" altLang="en-US" sz="4000" dirty="0"/>
              <a:t>内受容課題成績と心拍数の変化</a:t>
            </a:r>
            <a:endParaRPr kumimoji="1" lang="ja-JP" altLang="en-US" sz="4000" dirty="0"/>
          </a:p>
        </p:txBody>
      </p:sp>
      <p:pic>
        <p:nvPicPr>
          <p:cNvPr id="4" name="図 3" descr="地図, テキスト が含まれている画像&#10;&#10;自動的に生成された説明">
            <a:extLst>
              <a:ext uri="{FF2B5EF4-FFF2-40B4-BE49-F238E27FC236}">
                <a16:creationId xmlns:a16="http://schemas.microsoft.com/office/drawing/2014/main" id="{93814D04-DF7C-43B6-96FA-27DEE95B2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655" y="2100922"/>
            <a:ext cx="5334000" cy="4000500"/>
          </a:xfrm>
          <a:prstGeom prst="rect">
            <a:avLst/>
          </a:prstGeom>
        </p:spPr>
      </p:pic>
      <p:pic>
        <p:nvPicPr>
          <p:cNvPr id="16" name="図 15" descr="地図, テキスト が含まれている画像&#10;&#10;自動的に生成された説明">
            <a:extLst>
              <a:ext uri="{FF2B5EF4-FFF2-40B4-BE49-F238E27FC236}">
                <a16:creationId xmlns:a16="http://schemas.microsoft.com/office/drawing/2014/main" id="{D6BC2833-051F-46F9-955D-077BE9398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346" y="2100922"/>
            <a:ext cx="5334000" cy="4000500"/>
          </a:xfrm>
          <a:prstGeom prst="rect">
            <a:avLst/>
          </a:prstGeom>
        </p:spPr>
      </p:pic>
      <p:sp>
        <p:nvSpPr>
          <p:cNvPr id="6" name="テキスト ボックス 5">
            <a:extLst>
              <a:ext uri="{FF2B5EF4-FFF2-40B4-BE49-F238E27FC236}">
                <a16:creationId xmlns:a16="http://schemas.microsoft.com/office/drawing/2014/main" id="{FDF43C75-2DEE-4B9F-9ED1-2D2AC27D10FC}"/>
              </a:ext>
            </a:extLst>
          </p:cNvPr>
          <p:cNvSpPr txBox="1"/>
          <p:nvPr/>
        </p:nvSpPr>
        <p:spPr>
          <a:xfrm>
            <a:off x="3165843" y="5854416"/>
            <a:ext cx="994183" cy="307777"/>
          </a:xfrm>
          <a:prstGeom prst="rect">
            <a:avLst/>
          </a:prstGeom>
          <a:solidFill>
            <a:schemeClr val="bg1"/>
          </a:solidFill>
        </p:spPr>
        <p:txBody>
          <a:bodyPr wrap="none" rtlCol="0">
            <a:spAutoFit/>
          </a:bodyPr>
          <a:lstStyle/>
          <a:p>
            <a:r>
              <a:rPr lang="ja-JP" altLang="en-US" sz="1400" dirty="0"/>
              <a:t>時間（</a:t>
            </a:r>
            <a:r>
              <a:rPr lang="en-US" altLang="ja-JP" sz="1400" dirty="0"/>
              <a:t>s</a:t>
            </a:r>
            <a:r>
              <a:rPr lang="ja-JP" altLang="en-US" sz="1400" dirty="0"/>
              <a:t>）</a:t>
            </a:r>
            <a:endParaRPr kumimoji="1" lang="ja-JP" altLang="en-US" sz="1400" dirty="0"/>
          </a:p>
        </p:txBody>
      </p:sp>
      <p:sp>
        <p:nvSpPr>
          <p:cNvPr id="7" name="正方形/長方形 6">
            <a:extLst>
              <a:ext uri="{FF2B5EF4-FFF2-40B4-BE49-F238E27FC236}">
                <a16:creationId xmlns:a16="http://schemas.microsoft.com/office/drawing/2014/main" id="{2894F1EB-4D1F-4E3D-A4FB-7CEBE642F157}"/>
              </a:ext>
            </a:extLst>
          </p:cNvPr>
          <p:cNvSpPr/>
          <p:nvPr/>
        </p:nvSpPr>
        <p:spPr>
          <a:xfrm>
            <a:off x="4284753" y="2537421"/>
            <a:ext cx="1043661" cy="503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tx1"/>
                </a:solidFill>
              </a:rPr>
              <a:t>低感動度</a:t>
            </a:r>
            <a:endParaRPr kumimoji="1" lang="en-US" altLang="ja-JP" sz="1100" dirty="0">
              <a:solidFill>
                <a:schemeClr val="tx1"/>
              </a:solidFill>
            </a:endParaRPr>
          </a:p>
          <a:p>
            <a:pPr algn="ctr"/>
            <a:r>
              <a:rPr lang="ja-JP" altLang="en-US" sz="1100" dirty="0">
                <a:solidFill>
                  <a:schemeClr val="tx1"/>
                </a:solidFill>
              </a:rPr>
              <a:t>中感動度</a:t>
            </a:r>
            <a:endParaRPr lang="en-US" altLang="ja-JP" sz="1100" dirty="0">
              <a:solidFill>
                <a:schemeClr val="tx1"/>
              </a:solidFill>
            </a:endParaRPr>
          </a:p>
          <a:p>
            <a:pPr algn="ctr"/>
            <a:r>
              <a:rPr lang="ja-JP" altLang="en-US" sz="1100" dirty="0">
                <a:solidFill>
                  <a:schemeClr val="tx1"/>
                </a:solidFill>
              </a:rPr>
              <a:t>高</a:t>
            </a:r>
            <a:r>
              <a:rPr kumimoji="1" lang="ja-JP" altLang="en-US" sz="1100" dirty="0">
                <a:solidFill>
                  <a:schemeClr val="tx1"/>
                </a:solidFill>
              </a:rPr>
              <a:t>感動度</a:t>
            </a:r>
          </a:p>
        </p:txBody>
      </p:sp>
      <p:sp>
        <p:nvSpPr>
          <p:cNvPr id="9" name="テキスト ボックス 8">
            <a:extLst>
              <a:ext uri="{FF2B5EF4-FFF2-40B4-BE49-F238E27FC236}">
                <a16:creationId xmlns:a16="http://schemas.microsoft.com/office/drawing/2014/main" id="{2E66D78D-825A-4107-AC6F-06AA2EBE5B41}"/>
              </a:ext>
            </a:extLst>
          </p:cNvPr>
          <p:cNvSpPr txBox="1"/>
          <p:nvPr/>
        </p:nvSpPr>
        <p:spPr>
          <a:xfrm>
            <a:off x="8757563" y="5859197"/>
            <a:ext cx="994183" cy="307777"/>
          </a:xfrm>
          <a:prstGeom prst="rect">
            <a:avLst/>
          </a:prstGeom>
          <a:solidFill>
            <a:schemeClr val="bg1"/>
          </a:solidFill>
        </p:spPr>
        <p:txBody>
          <a:bodyPr wrap="none" rtlCol="0">
            <a:spAutoFit/>
          </a:bodyPr>
          <a:lstStyle/>
          <a:p>
            <a:r>
              <a:rPr lang="ja-JP" altLang="en-US" sz="1400" dirty="0"/>
              <a:t>時間（</a:t>
            </a:r>
            <a:r>
              <a:rPr lang="en-US" altLang="ja-JP" sz="1400" dirty="0"/>
              <a:t>s</a:t>
            </a:r>
            <a:r>
              <a:rPr lang="ja-JP" altLang="en-US" sz="1400" dirty="0"/>
              <a:t>）</a:t>
            </a:r>
            <a:endParaRPr kumimoji="1" lang="ja-JP" altLang="en-US" sz="1400" dirty="0"/>
          </a:p>
        </p:txBody>
      </p:sp>
      <p:sp>
        <p:nvSpPr>
          <p:cNvPr id="10" name="正方形/長方形 9">
            <a:extLst>
              <a:ext uri="{FF2B5EF4-FFF2-40B4-BE49-F238E27FC236}">
                <a16:creationId xmlns:a16="http://schemas.microsoft.com/office/drawing/2014/main" id="{2FA19A81-53FA-47A2-B21C-D47936B2B663}"/>
              </a:ext>
            </a:extLst>
          </p:cNvPr>
          <p:cNvSpPr/>
          <p:nvPr/>
        </p:nvSpPr>
        <p:spPr>
          <a:xfrm>
            <a:off x="9871685" y="2537415"/>
            <a:ext cx="1043666" cy="503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tx1"/>
                </a:solidFill>
              </a:rPr>
              <a:t>低感動度</a:t>
            </a:r>
            <a:endParaRPr kumimoji="1" lang="en-US" altLang="ja-JP" sz="1100" dirty="0">
              <a:solidFill>
                <a:schemeClr val="tx1"/>
              </a:solidFill>
            </a:endParaRPr>
          </a:p>
          <a:p>
            <a:pPr algn="ctr"/>
            <a:r>
              <a:rPr lang="ja-JP" altLang="en-US" sz="1100" dirty="0">
                <a:solidFill>
                  <a:schemeClr val="tx1"/>
                </a:solidFill>
              </a:rPr>
              <a:t>中感動度</a:t>
            </a:r>
            <a:endParaRPr lang="en-US" altLang="ja-JP" sz="1100" dirty="0">
              <a:solidFill>
                <a:schemeClr val="tx1"/>
              </a:solidFill>
            </a:endParaRPr>
          </a:p>
          <a:p>
            <a:pPr algn="ctr"/>
            <a:r>
              <a:rPr lang="ja-JP" altLang="en-US" sz="1100" dirty="0">
                <a:solidFill>
                  <a:schemeClr val="tx1"/>
                </a:solidFill>
              </a:rPr>
              <a:t>高</a:t>
            </a:r>
            <a:r>
              <a:rPr kumimoji="1" lang="ja-JP" altLang="en-US" sz="1100" dirty="0">
                <a:solidFill>
                  <a:schemeClr val="tx1"/>
                </a:solidFill>
              </a:rPr>
              <a:t>感動度</a:t>
            </a:r>
          </a:p>
        </p:txBody>
      </p:sp>
      <p:sp>
        <p:nvSpPr>
          <p:cNvPr id="11" name="テキスト ボックス 10">
            <a:extLst>
              <a:ext uri="{FF2B5EF4-FFF2-40B4-BE49-F238E27FC236}">
                <a16:creationId xmlns:a16="http://schemas.microsoft.com/office/drawing/2014/main" id="{378C73DA-C40E-4789-9AF5-44F46A3C3720}"/>
              </a:ext>
            </a:extLst>
          </p:cNvPr>
          <p:cNvSpPr txBox="1"/>
          <p:nvPr/>
        </p:nvSpPr>
        <p:spPr>
          <a:xfrm>
            <a:off x="1882469" y="2074740"/>
            <a:ext cx="3110485" cy="307777"/>
          </a:xfrm>
          <a:prstGeom prst="rect">
            <a:avLst/>
          </a:prstGeom>
          <a:solidFill>
            <a:schemeClr val="bg1"/>
          </a:solidFill>
        </p:spPr>
        <p:txBody>
          <a:bodyPr wrap="square" rtlCol="0">
            <a:spAutoFit/>
          </a:bodyPr>
          <a:lstStyle/>
          <a:p>
            <a:pPr algn="ctr"/>
            <a:r>
              <a:rPr lang="ja-JP" altLang="en-US" sz="1400" dirty="0"/>
              <a:t>心拍弁別感度 低群（</a:t>
            </a:r>
            <a:r>
              <a:rPr lang="en-US" altLang="ja-JP" sz="1400" dirty="0"/>
              <a:t>N=25</a:t>
            </a:r>
            <a:r>
              <a:rPr lang="ja-JP" altLang="en-US" sz="1400" dirty="0"/>
              <a:t>）</a:t>
            </a:r>
            <a:endParaRPr kumimoji="1" lang="ja-JP" altLang="en-US" sz="1400" dirty="0"/>
          </a:p>
        </p:txBody>
      </p:sp>
      <p:sp>
        <p:nvSpPr>
          <p:cNvPr id="12" name="テキスト ボックス 11">
            <a:extLst>
              <a:ext uri="{FF2B5EF4-FFF2-40B4-BE49-F238E27FC236}">
                <a16:creationId xmlns:a16="http://schemas.microsoft.com/office/drawing/2014/main" id="{EFC4ED5F-EABB-48D0-9CFC-E459EAF22A17}"/>
              </a:ext>
            </a:extLst>
          </p:cNvPr>
          <p:cNvSpPr txBox="1"/>
          <p:nvPr/>
        </p:nvSpPr>
        <p:spPr>
          <a:xfrm>
            <a:off x="7474189" y="2074740"/>
            <a:ext cx="3110485" cy="307777"/>
          </a:xfrm>
          <a:prstGeom prst="rect">
            <a:avLst/>
          </a:prstGeom>
          <a:solidFill>
            <a:schemeClr val="bg1"/>
          </a:solidFill>
        </p:spPr>
        <p:txBody>
          <a:bodyPr wrap="square" rtlCol="0">
            <a:spAutoFit/>
          </a:bodyPr>
          <a:lstStyle/>
          <a:p>
            <a:pPr algn="ctr"/>
            <a:r>
              <a:rPr lang="ja-JP" altLang="en-US" sz="1400" dirty="0"/>
              <a:t>心拍弁別感度 高群（</a:t>
            </a:r>
            <a:r>
              <a:rPr lang="en-US" altLang="ja-JP" sz="1400" dirty="0"/>
              <a:t>N=26</a:t>
            </a:r>
            <a:r>
              <a:rPr lang="ja-JP" altLang="en-US" sz="1400" dirty="0"/>
              <a:t>）</a:t>
            </a:r>
            <a:endParaRPr kumimoji="1" lang="ja-JP" altLang="en-US" sz="1400" dirty="0"/>
          </a:p>
        </p:txBody>
      </p:sp>
      <p:sp>
        <p:nvSpPr>
          <p:cNvPr id="3" name="テキスト ボックス 2">
            <a:extLst>
              <a:ext uri="{FF2B5EF4-FFF2-40B4-BE49-F238E27FC236}">
                <a16:creationId xmlns:a16="http://schemas.microsoft.com/office/drawing/2014/main" id="{48D68355-860B-41C2-8776-E93F0D574A5B}"/>
              </a:ext>
            </a:extLst>
          </p:cNvPr>
          <p:cNvSpPr txBox="1"/>
          <p:nvPr/>
        </p:nvSpPr>
        <p:spPr>
          <a:xfrm>
            <a:off x="294232" y="1626262"/>
            <a:ext cx="4698722" cy="369332"/>
          </a:xfrm>
          <a:prstGeom prst="rect">
            <a:avLst/>
          </a:prstGeom>
          <a:noFill/>
        </p:spPr>
        <p:txBody>
          <a:bodyPr wrap="none" rtlCol="0">
            <a:spAutoFit/>
          </a:bodyPr>
          <a:lstStyle/>
          <a:p>
            <a:r>
              <a:rPr kumimoji="1" lang="ja-JP" altLang="en-US" dirty="0"/>
              <a:t>心拍弁別感度に基づき参加者を</a:t>
            </a:r>
            <a:r>
              <a:rPr kumimoji="1" lang="en-US" altLang="ja-JP" dirty="0"/>
              <a:t>2</a:t>
            </a:r>
            <a:r>
              <a:rPr kumimoji="1" lang="ja-JP" altLang="en-US" dirty="0"/>
              <a:t>群に分けた</a:t>
            </a:r>
          </a:p>
        </p:txBody>
      </p:sp>
      <p:sp>
        <p:nvSpPr>
          <p:cNvPr id="14" name="テキスト ボックス 13">
            <a:extLst>
              <a:ext uri="{FF2B5EF4-FFF2-40B4-BE49-F238E27FC236}">
                <a16:creationId xmlns:a16="http://schemas.microsoft.com/office/drawing/2014/main" id="{7E2A850F-68D9-4616-8B25-5E84B092E109}"/>
              </a:ext>
            </a:extLst>
          </p:cNvPr>
          <p:cNvSpPr txBox="1"/>
          <p:nvPr/>
        </p:nvSpPr>
        <p:spPr>
          <a:xfrm>
            <a:off x="2554621" y="6206750"/>
            <a:ext cx="7082759"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a:t>心拍弁別感度の高い群でのみ，平均心拍数が有意に異なった</a:t>
            </a:r>
            <a:endParaRPr kumimoji="1" lang="en-US" altLang="ja-JP" dirty="0"/>
          </a:p>
        </p:txBody>
      </p:sp>
      <p:sp>
        <p:nvSpPr>
          <p:cNvPr id="17" name="テキスト ボックス 16">
            <a:extLst>
              <a:ext uri="{FF2B5EF4-FFF2-40B4-BE49-F238E27FC236}">
                <a16:creationId xmlns:a16="http://schemas.microsoft.com/office/drawing/2014/main" id="{9D111376-1D01-40BC-8A40-8C6EE1BF183D}"/>
              </a:ext>
            </a:extLst>
          </p:cNvPr>
          <p:cNvSpPr txBox="1"/>
          <p:nvPr/>
        </p:nvSpPr>
        <p:spPr>
          <a:xfrm rot="16200000">
            <a:off x="5379812" y="3764013"/>
            <a:ext cx="1995464" cy="307777"/>
          </a:xfrm>
          <a:prstGeom prst="rect">
            <a:avLst/>
          </a:prstGeom>
          <a:solidFill>
            <a:schemeClr val="bg1"/>
          </a:solidFill>
        </p:spPr>
        <p:txBody>
          <a:bodyPr wrap="square" rtlCol="0">
            <a:spAutoFit/>
          </a:bodyPr>
          <a:lstStyle/>
          <a:p>
            <a:pPr algn="ctr"/>
            <a:r>
              <a:rPr kumimoji="1" lang="ja-JP" altLang="en-US" sz="1400" dirty="0"/>
              <a:t>心拍数の変化（</a:t>
            </a:r>
            <a:r>
              <a:rPr kumimoji="1" lang="en-US" altLang="ja-JP" sz="1400" dirty="0"/>
              <a:t>bpm</a:t>
            </a:r>
            <a:r>
              <a:rPr kumimoji="1" lang="ja-JP" altLang="en-US" sz="1400" dirty="0"/>
              <a:t>）</a:t>
            </a:r>
          </a:p>
        </p:txBody>
      </p:sp>
      <p:sp>
        <p:nvSpPr>
          <p:cNvPr id="18" name="テキスト ボックス 17">
            <a:extLst>
              <a:ext uri="{FF2B5EF4-FFF2-40B4-BE49-F238E27FC236}">
                <a16:creationId xmlns:a16="http://schemas.microsoft.com/office/drawing/2014/main" id="{F4F454B3-5EC3-4DE9-BFBD-66CEEB430EF9}"/>
              </a:ext>
            </a:extLst>
          </p:cNvPr>
          <p:cNvSpPr txBox="1"/>
          <p:nvPr/>
        </p:nvSpPr>
        <p:spPr>
          <a:xfrm rot="16200000">
            <a:off x="-106709" y="3764013"/>
            <a:ext cx="1995464" cy="307777"/>
          </a:xfrm>
          <a:prstGeom prst="rect">
            <a:avLst/>
          </a:prstGeom>
          <a:solidFill>
            <a:schemeClr val="bg1"/>
          </a:solidFill>
        </p:spPr>
        <p:txBody>
          <a:bodyPr wrap="square" rtlCol="0">
            <a:spAutoFit/>
          </a:bodyPr>
          <a:lstStyle/>
          <a:p>
            <a:pPr algn="ctr"/>
            <a:r>
              <a:rPr kumimoji="1" lang="ja-JP" altLang="en-US" sz="1400" dirty="0"/>
              <a:t>心拍数の変化（</a:t>
            </a:r>
            <a:r>
              <a:rPr kumimoji="1" lang="en-US" altLang="ja-JP" sz="1400" dirty="0"/>
              <a:t>bpm</a:t>
            </a:r>
            <a:r>
              <a:rPr kumimoji="1" lang="ja-JP" altLang="en-US" sz="1400" dirty="0"/>
              <a:t>）</a:t>
            </a:r>
          </a:p>
        </p:txBody>
      </p:sp>
    </p:spTree>
    <p:extLst>
      <p:ext uri="{BB962C8B-B14F-4D97-AF65-F5344CB8AC3E}">
        <p14:creationId xmlns:p14="http://schemas.microsoft.com/office/powerpoint/2010/main" val="4089591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046F11-C2A2-4028-B7D3-B299E13C3A98}"/>
              </a:ext>
            </a:extLst>
          </p:cNvPr>
          <p:cNvSpPr>
            <a:spLocks noGrp="1"/>
          </p:cNvSpPr>
          <p:nvPr>
            <p:ph type="title"/>
          </p:nvPr>
        </p:nvSpPr>
        <p:spPr/>
        <p:txBody>
          <a:bodyPr/>
          <a:lstStyle/>
          <a:p>
            <a:r>
              <a:rPr kumimoji="1" lang="ja-JP" altLang="en-US" dirty="0"/>
              <a:t>考察</a:t>
            </a:r>
          </a:p>
        </p:txBody>
      </p:sp>
      <p:sp>
        <p:nvSpPr>
          <p:cNvPr id="3" name="コンテンツ プレースホルダー 2">
            <a:extLst>
              <a:ext uri="{FF2B5EF4-FFF2-40B4-BE49-F238E27FC236}">
                <a16:creationId xmlns:a16="http://schemas.microsoft.com/office/drawing/2014/main" id="{62ABA9C2-321B-47AA-B21D-75E3B5CC6BFB}"/>
              </a:ext>
            </a:extLst>
          </p:cNvPr>
          <p:cNvSpPr>
            <a:spLocks noGrp="1"/>
          </p:cNvSpPr>
          <p:nvPr>
            <p:ph idx="1"/>
          </p:nvPr>
        </p:nvSpPr>
        <p:spPr>
          <a:xfrm>
            <a:off x="838200" y="1657012"/>
            <a:ext cx="10515600" cy="4402827"/>
          </a:xfrm>
        </p:spPr>
        <p:txBody>
          <a:bodyPr>
            <a:normAutofit/>
          </a:bodyPr>
          <a:lstStyle/>
          <a:p>
            <a:r>
              <a:rPr lang="ja-JP" altLang="en-US" sz="2000" dirty="0"/>
              <a:t>内受容感覚感度の高い群でのみ，感動度が高いときに心拍数が高くなる傾向がみられた</a:t>
            </a:r>
            <a:endParaRPr lang="en-US" altLang="ja-JP" sz="2000" dirty="0"/>
          </a:p>
          <a:p>
            <a:endParaRPr lang="en-US" altLang="ja-JP" sz="2000" dirty="0"/>
          </a:p>
          <a:p>
            <a:pPr marL="0" indent="0">
              <a:buNone/>
            </a:pPr>
            <a:r>
              <a:rPr lang="ja-JP" altLang="en-US" sz="2000" dirty="0"/>
              <a:t>感動の評定を求められた時に・・・</a:t>
            </a:r>
            <a:endParaRPr lang="en-US" altLang="ja-JP" sz="2000" dirty="0"/>
          </a:p>
          <a:p>
            <a:pPr lvl="1">
              <a:buFont typeface="Wingdings" panose="05000000000000000000" pitchFamily="2" charset="2"/>
              <a:buChar char="Ø"/>
            </a:pPr>
            <a:r>
              <a:rPr lang="ja-JP" altLang="en-US" sz="2000" dirty="0"/>
              <a:t>内受容感覚の高い人　⇒　自身の身体状態に基づいて評価</a:t>
            </a:r>
            <a:endParaRPr lang="en-US" altLang="ja-JP" sz="2000" dirty="0"/>
          </a:p>
          <a:p>
            <a:pPr lvl="1">
              <a:buFont typeface="Wingdings" panose="05000000000000000000" pitchFamily="2" charset="2"/>
              <a:buChar char="Ø"/>
            </a:pPr>
            <a:r>
              <a:rPr lang="ja-JP" altLang="en-US" sz="2000" dirty="0"/>
              <a:t>内受容感覚の低い人　⇒　他の情報から推定して評価</a:t>
            </a:r>
            <a:endParaRPr lang="en-US" altLang="ja-JP" sz="2000" dirty="0"/>
          </a:p>
          <a:p>
            <a:endParaRPr lang="en-US" altLang="ja-JP" sz="2000" dirty="0"/>
          </a:p>
        </p:txBody>
      </p:sp>
      <p:pic>
        <p:nvPicPr>
          <p:cNvPr id="7" name="図 6">
            <a:extLst>
              <a:ext uri="{FF2B5EF4-FFF2-40B4-BE49-F238E27FC236}">
                <a16:creationId xmlns:a16="http://schemas.microsoft.com/office/drawing/2014/main" id="{112C0672-ED41-428A-9F9E-242619753629}"/>
              </a:ext>
            </a:extLst>
          </p:cNvPr>
          <p:cNvPicPr>
            <a:picLocks noChangeAspect="1"/>
          </p:cNvPicPr>
          <p:nvPr/>
        </p:nvPicPr>
        <p:blipFill>
          <a:blip r:embed="rId2"/>
          <a:stretch>
            <a:fillRect/>
          </a:stretch>
        </p:blipFill>
        <p:spPr>
          <a:xfrm>
            <a:off x="2361882" y="3558701"/>
            <a:ext cx="7468236" cy="3157240"/>
          </a:xfrm>
          <a:prstGeom prst="rect">
            <a:avLst/>
          </a:prstGeom>
        </p:spPr>
      </p:pic>
    </p:spTree>
    <p:extLst>
      <p:ext uri="{BB962C8B-B14F-4D97-AF65-F5344CB8AC3E}">
        <p14:creationId xmlns:p14="http://schemas.microsoft.com/office/powerpoint/2010/main" val="4189000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グループ化 20">
            <a:extLst>
              <a:ext uri="{FF2B5EF4-FFF2-40B4-BE49-F238E27FC236}">
                <a16:creationId xmlns:a16="http://schemas.microsoft.com/office/drawing/2014/main" id="{B961E6B4-1A79-4D00-BD71-0B201C7F9BBD}"/>
              </a:ext>
            </a:extLst>
          </p:cNvPr>
          <p:cNvGrpSpPr/>
          <p:nvPr/>
        </p:nvGrpSpPr>
        <p:grpSpPr>
          <a:xfrm>
            <a:off x="524590" y="2042334"/>
            <a:ext cx="4843247" cy="4707580"/>
            <a:chOff x="1074897" y="1956822"/>
            <a:chExt cx="4843247" cy="4707580"/>
          </a:xfrm>
        </p:grpSpPr>
        <p:sp>
          <p:nvSpPr>
            <p:cNvPr id="3" name="正方形/長方形 2">
              <a:extLst>
                <a:ext uri="{FF2B5EF4-FFF2-40B4-BE49-F238E27FC236}">
                  <a16:creationId xmlns:a16="http://schemas.microsoft.com/office/drawing/2014/main" id="{1C0C5015-7640-420D-ACA0-1741A132669C}"/>
                </a:ext>
              </a:extLst>
            </p:cNvPr>
            <p:cNvSpPr/>
            <p:nvPr/>
          </p:nvSpPr>
          <p:spPr>
            <a:xfrm>
              <a:off x="1074897" y="1956822"/>
              <a:ext cx="4843247" cy="42920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D76C3393-B5EE-48A7-AC71-F8B838D5DE9A}"/>
                </a:ext>
              </a:extLst>
            </p:cNvPr>
            <p:cNvSpPr txBox="1"/>
            <p:nvPr/>
          </p:nvSpPr>
          <p:spPr>
            <a:xfrm>
              <a:off x="3841934" y="6248904"/>
              <a:ext cx="2076210" cy="415498"/>
            </a:xfrm>
            <a:prstGeom prst="rect">
              <a:avLst/>
            </a:prstGeom>
            <a:noFill/>
          </p:spPr>
          <p:txBody>
            <a:bodyPr wrap="none" rtlCol="0">
              <a:spAutoFit/>
            </a:bodyPr>
            <a:lstStyle/>
            <a:p>
              <a:pPr algn="r"/>
              <a:r>
                <a:rPr kumimoji="1" lang="en-US" altLang="ja-JP" sz="1050" dirty="0" err="1">
                  <a:latin typeface="+mn-ea"/>
                </a:rPr>
                <a:t>uncorr</a:t>
              </a:r>
              <a:r>
                <a:rPr kumimoji="1" lang="en-US" altLang="ja-JP" sz="1050" dirty="0">
                  <a:latin typeface="+mn-ea"/>
                </a:rPr>
                <a:t>. p &lt; 0.001 at peak level</a:t>
              </a:r>
            </a:p>
            <a:p>
              <a:pPr algn="r"/>
              <a:r>
                <a:rPr kumimoji="1" lang="en-US" altLang="ja-JP" sz="1050" dirty="0">
                  <a:latin typeface="+mn-ea"/>
                </a:rPr>
                <a:t>FDR p &lt; 0.05 at cluster level</a:t>
              </a:r>
              <a:endParaRPr kumimoji="1" lang="ja-JP" altLang="en-US" sz="1050" dirty="0">
                <a:latin typeface="+mn-ea"/>
              </a:endParaRPr>
            </a:p>
          </p:txBody>
        </p:sp>
        <p:pic>
          <p:nvPicPr>
            <p:cNvPr id="4" name="図 3">
              <a:extLst>
                <a:ext uri="{FF2B5EF4-FFF2-40B4-BE49-F238E27FC236}">
                  <a16:creationId xmlns:a16="http://schemas.microsoft.com/office/drawing/2014/main" id="{D7AF9FB4-5F7B-4A46-A12A-42577DB78B95}"/>
                </a:ext>
              </a:extLst>
            </p:cNvPr>
            <p:cNvPicPr>
              <a:picLocks noChangeAspect="1"/>
            </p:cNvPicPr>
            <p:nvPr/>
          </p:nvPicPr>
          <p:blipFill>
            <a:blip r:embed="rId3"/>
            <a:stretch>
              <a:fillRect/>
            </a:stretch>
          </p:blipFill>
          <p:spPr>
            <a:xfrm>
              <a:off x="3849459" y="2196944"/>
              <a:ext cx="1568531" cy="1832704"/>
            </a:xfrm>
            <a:prstGeom prst="rect">
              <a:avLst/>
            </a:prstGeom>
          </p:spPr>
        </p:pic>
        <p:pic>
          <p:nvPicPr>
            <p:cNvPr id="6" name="図 5">
              <a:extLst>
                <a:ext uri="{FF2B5EF4-FFF2-40B4-BE49-F238E27FC236}">
                  <a16:creationId xmlns:a16="http://schemas.microsoft.com/office/drawing/2014/main" id="{CA37E972-ED06-40DA-8166-1B449061655E}"/>
                </a:ext>
              </a:extLst>
            </p:cNvPr>
            <p:cNvPicPr>
              <a:picLocks noChangeAspect="1"/>
            </p:cNvPicPr>
            <p:nvPr/>
          </p:nvPicPr>
          <p:blipFill>
            <a:blip r:embed="rId4"/>
            <a:stretch>
              <a:fillRect/>
            </a:stretch>
          </p:blipFill>
          <p:spPr>
            <a:xfrm>
              <a:off x="3704990" y="4144081"/>
              <a:ext cx="1857470" cy="1824449"/>
            </a:xfrm>
            <a:prstGeom prst="rect">
              <a:avLst/>
            </a:prstGeom>
          </p:spPr>
        </p:pic>
        <p:pic>
          <p:nvPicPr>
            <p:cNvPr id="18" name="図 17">
              <a:extLst>
                <a:ext uri="{FF2B5EF4-FFF2-40B4-BE49-F238E27FC236}">
                  <a16:creationId xmlns:a16="http://schemas.microsoft.com/office/drawing/2014/main" id="{B35742A0-B952-41C2-93CE-E3CDBC4B6BCA}"/>
                </a:ext>
              </a:extLst>
            </p:cNvPr>
            <p:cNvPicPr>
              <a:picLocks noChangeAspect="1"/>
            </p:cNvPicPr>
            <p:nvPr/>
          </p:nvPicPr>
          <p:blipFill>
            <a:blip r:embed="rId5"/>
            <a:stretch>
              <a:fillRect/>
            </a:stretch>
          </p:blipFill>
          <p:spPr>
            <a:xfrm>
              <a:off x="1513410" y="2393942"/>
              <a:ext cx="1816194" cy="1477720"/>
            </a:xfrm>
            <a:prstGeom prst="rect">
              <a:avLst/>
            </a:prstGeom>
          </p:spPr>
        </p:pic>
        <p:pic>
          <p:nvPicPr>
            <p:cNvPr id="20" name="図 19">
              <a:extLst>
                <a:ext uri="{FF2B5EF4-FFF2-40B4-BE49-F238E27FC236}">
                  <a16:creationId xmlns:a16="http://schemas.microsoft.com/office/drawing/2014/main" id="{74B51C81-316C-4792-80B9-5A7654F4CED2}"/>
                </a:ext>
              </a:extLst>
            </p:cNvPr>
            <p:cNvPicPr>
              <a:picLocks noChangeAspect="1"/>
            </p:cNvPicPr>
            <p:nvPr/>
          </p:nvPicPr>
          <p:blipFill>
            <a:blip r:embed="rId6"/>
            <a:stretch>
              <a:fillRect/>
            </a:stretch>
          </p:blipFill>
          <p:spPr>
            <a:xfrm>
              <a:off x="1542304" y="4368355"/>
              <a:ext cx="1758406" cy="1419933"/>
            </a:xfrm>
            <a:prstGeom prst="rect">
              <a:avLst/>
            </a:prstGeom>
          </p:spPr>
        </p:pic>
      </p:grpSp>
      <p:sp>
        <p:nvSpPr>
          <p:cNvPr id="8" name="テキスト ボックス 7">
            <a:extLst>
              <a:ext uri="{FF2B5EF4-FFF2-40B4-BE49-F238E27FC236}">
                <a16:creationId xmlns:a16="http://schemas.microsoft.com/office/drawing/2014/main" id="{543F26B4-DE2C-4C13-BD3C-40A13FD35B6C}"/>
              </a:ext>
            </a:extLst>
          </p:cNvPr>
          <p:cNvSpPr txBox="1"/>
          <p:nvPr/>
        </p:nvSpPr>
        <p:spPr>
          <a:xfrm>
            <a:off x="397558" y="1646785"/>
            <a:ext cx="2262158" cy="369332"/>
          </a:xfrm>
          <a:prstGeom prst="rect">
            <a:avLst/>
          </a:prstGeom>
          <a:noFill/>
        </p:spPr>
        <p:txBody>
          <a:bodyPr wrap="none" rtlCol="0">
            <a:spAutoFit/>
          </a:bodyPr>
          <a:lstStyle/>
          <a:p>
            <a:r>
              <a:rPr kumimoji="1" lang="ja-JP" altLang="en-US" dirty="0">
                <a:latin typeface="+mn-ea"/>
              </a:rPr>
              <a:t>音楽聴取時の脳活動</a:t>
            </a:r>
          </a:p>
        </p:txBody>
      </p:sp>
      <p:sp>
        <p:nvSpPr>
          <p:cNvPr id="16" name="タイトル 15">
            <a:extLst>
              <a:ext uri="{FF2B5EF4-FFF2-40B4-BE49-F238E27FC236}">
                <a16:creationId xmlns:a16="http://schemas.microsoft.com/office/drawing/2014/main" id="{33DA2338-43BD-45B3-8AD5-4AA051ACB1AC}"/>
              </a:ext>
            </a:extLst>
          </p:cNvPr>
          <p:cNvSpPr>
            <a:spLocks noGrp="1"/>
          </p:cNvSpPr>
          <p:nvPr>
            <p:ph type="title"/>
          </p:nvPr>
        </p:nvSpPr>
        <p:spPr/>
        <p:txBody>
          <a:bodyPr/>
          <a:lstStyle/>
          <a:p>
            <a:r>
              <a:rPr kumimoji="1" lang="en-US" altLang="ja-JP" dirty="0"/>
              <a:t>fMRI</a:t>
            </a:r>
            <a:endParaRPr kumimoji="1" lang="ja-JP" altLang="en-US" dirty="0"/>
          </a:p>
        </p:txBody>
      </p:sp>
      <p:sp>
        <p:nvSpPr>
          <p:cNvPr id="50" name="テキスト ボックス 49">
            <a:extLst>
              <a:ext uri="{FF2B5EF4-FFF2-40B4-BE49-F238E27FC236}">
                <a16:creationId xmlns:a16="http://schemas.microsoft.com/office/drawing/2014/main" id="{7F63C125-BF2B-4682-882F-6B721841AAE3}"/>
              </a:ext>
            </a:extLst>
          </p:cNvPr>
          <p:cNvSpPr txBox="1"/>
          <p:nvPr/>
        </p:nvSpPr>
        <p:spPr>
          <a:xfrm>
            <a:off x="578550" y="2102679"/>
            <a:ext cx="969230" cy="523220"/>
          </a:xfrm>
          <a:prstGeom prst="rect">
            <a:avLst/>
          </a:prstGeom>
          <a:noFill/>
        </p:spPr>
        <p:txBody>
          <a:bodyPr wrap="square" rtlCol="0">
            <a:spAutoFit/>
          </a:bodyPr>
          <a:lstStyle/>
          <a:p>
            <a:r>
              <a:rPr kumimoji="1" lang="en-US" altLang="ja-JP" sz="1400" dirty="0">
                <a:solidFill>
                  <a:schemeClr val="bg1"/>
                </a:solidFill>
              </a:rPr>
              <a:t>Posterior Insula</a:t>
            </a:r>
            <a:endParaRPr kumimoji="1" lang="ja-JP" altLang="en-US" sz="1400" dirty="0">
              <a:solidFill>
                <a:schemeClr val="bg1"/>
              </a:solidFill>
            </a:endParaRPr>
          </a:p>
        </p:txBody>
      </p:sp>
      <p:cxnSp>
        <p:nvCxnSpPr>
          <p:cNvPr id="51" name="直線コネクタ 50">
            <a:extLst>
              <a:ext uri="{FF2B5EF4-FFF2-40B4-BE49-F238E27FC236}">
                <a16:creationId xmlns:a16="http://schemas.microsoft.com/office/drawing/2014/main" id="{1BED0811-396C-4497-949F-49C0D5F2F607}"/>
              </a:ext>
            </a:extLst>
          </p:cNvPr>
          <p:cNvCxnSpPr>
            <a:cxnSpLocks/>
            <a:stCxn id="52" idx="1"/>
          </p:cNvCxnSpPr>
          <p:nvPr/>
        </p:nvCxnSpPr>
        <p:spPr>
          <a:xfrm flipH="1" flipV="1">
            <a:off x="1429947" y="2565555"/>
            <a:ext cx="450894" cy="52216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楕円 51">
            <a:extLst>
              <a:ext uri="{FF2B5EF4-FFF2-40B4-BE49-F238E27FC236}">
                <a16:creationId xmlns:a16="http://schemas.microsoft.com/office/drawing/2014/main" id="{C6E78F8A-25B1-4198-9A47-71363B31B8A9}"/>
              </a:ext>
            </a:extLst>
          </p:cNvPr>
          <p:cNvSpPr>
            <a:spLocks noChangeAspect="1"/>
          </p:cNvSpPr>
          <p:nvPr/>
        </p:nvSpPr>
        <p:spPr>
          <a:xfrm>
            <a:off x="1835864" y="3035454"/>
            <a:ext cx="307122" cy="35688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7660BFE7-A685-4B84-B133-31507FF6832B}"/>
              </a:ext>
            </a:extLst>
          </p:cNvPr>
          <p:cNvSpPr txBox="1"/>
          <p:nvPr/>
        </p:nvSpPr>
        <p:spPr>
          <a:xfrm>
            <a:off x="4417973" y="2112546"/>
            <a:ext cx="899420" cy="523220"/>
          </a:xfrm>
          <a:prstGeom prst="rect">
            <a:avLst/>
          </a:prstGeom>
          <a:noFill/>
        </p:spPr>
        <p:txBody>
          <a:bodyPr wrap="square" rtlCol="0">
            <a:spAutoFit/>
          </a:bodyPr>
          <a:lstStyle/>
          <a:p>
            <a:r>
              <a:rPr kumimoji="1" lang="en-US" altLang="ja-JP" sz="1400" dirty="0">
                <a:solidFill>
                  <a:schemeClr val="bg1"/>
                </a:solidFill>
              </a:rPr>
              <a:t>Anterior Insula</a:t>
            </a:r>
            <a:endParaRPr kumimoji="1" lang="ja-JP" altLang="en-US" sz="1400" dirty="0">
              <a:solidFill>
                <a:schemeClr val="bg1"/>
              </a:solidFill>
            </a:endParaRPr>
          </a:p>
        </p:txBody>
      </p:sp>
      <p:cxnSp>
        <p:nvCxnSpPr>
          <p:cNvPr id="47" name="直線コネクタ 46">
            <a:extLst>
              <a:ext uri="{FF2B5EF4-FFF2-40B4-BE49-F238E27FC236}">
                <a16:creationId xmlns:a16="http://schemas.microsoft.com/office/drawing/2014/main" id="{CA04A5A8-7903-468C-8B50-C7FF70B53197}"/>
              </a:ext>
            </a:extLst>
          </p:cNvPr>
          <p:cNvCxnSpPr>
            <a:cxnSpLocks/>
            <a:stCxn id="48" idx="7"/>
            <a:endCxn id="46" idx="2"/>
          </p:cNvCxnSpPr>
          <p:nvPr/>
        </p:nvCxnSpPr>
        <p:spPr>
          <a:xfrm flipV="1">
            <a:off x="4599839" y="2635766"/>
            <a:ext cx="267844" cy="6173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楕円 47">
            <a:extLst>
              <a:ext uri="{FF2B5EF4-FFF2-40B4-BE49-F238E27FC236}">
                <a16:creationId xmlns:a16="http://schemas.microsoft.com/office/drawing/2014/main" id="{748DF6E7-3225-4E5C-81EA-7BCF71E885EF}"/>
              </a:ext>
            </a:extLst>
          </p:cNvPr>
          <p:cNvSpPr>
            <a:spLocks noChangeAspect="1"/>
          </p:cNvSpPr>
          <p:nvPr/>
        </p:nvSpPr>
        <p:spPr>
          <a:xfrm>
            <a:off x="4275991" y="2654530"/>
            <a:ext cx="379411" cy="29345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1F179F5C-BBFB-43B9-895D-9C19750D4898}"/>
              </a:ext>
            </a:extLst>
          </p:cNvPr>
          <p:cNvSpPr txBox="1"/>
          <p:nvPr/>
        </p:nvSpPr>
        <p:spPr>
          <a:xfrm>
            <a:off x="517936" y="5832003"/>
            <a:ext cx="1444791" cy="523220"/>
          </a:xfrm>
          <a:prstGeom prst="rect">
            <a:avLst/>
          </a:prstGeom>
          <a:noFill/>
        </p:spPr>
        <p:txBody>
          <a:bodyPr wrap="square" rtlCol="0">
            <a:spAutoFit/>
          </a:bodyPr>
          <a:lstStyle/>
          <a:p>
            <a:r>
              <a:rPr kumimoji="1" lang="en-US" altLang="ja-JP" sz="1400" dirty="0">
                <a:solidFill>
                  <a:schemeClr val="bg1"/>
                </a:solidFill>
              </a:rPr>
              <a:t>Superior temporal gyrus</a:t>
            </a:r>
            <a:endParaRPr kumimoji="1" lang="ja-JP" altLang="en-US" sz="1400" dirty="0">
              <a:solidFill>
                <a:schemeClr val="bg1"/>
              </a:solidFill>
            </a:endParaRPr>
          </a:p>
        </p:txBody>
      </p:sp>
      <p:cxnSp>
        <p:nvCxnSpPr>
          <p:cNvPr id="54" name="直線コネクタ 53">
            <a:extLst>
              <a:ext uri="{FF2B5EF4-FFF2-40B4-BE49-F238E27FC236}">
                <a16:creationId xmlns:a16="http://schemas.microsoft.com/office/drawing/2014/main" id="{9B9BF2D3-462E-442E-81DF-943F895FA920}"/>
              </a:ext>
            </a:extLst>
          </p:cNvPr>
          <p:cNvCxnSpPr>
            <a:cxnSpLocks/>
            <a:stCxn id="55" idx="3"/>
          </p:cNvCxnSpPr>
          <p:nvPr/>
        </p:nvCxnSpPr>
        <p:spPr>
          <a:xfrm flipH="1">
            <a:off x="1632857" y="5480352"/>
            <a:ext cx="95290" cy="42669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楕円 54">
            <a:extLst>
              <a:ext uri="{FF2B5EF4-FFF2-40B4-BE49-F238E27FC236}">
                <a16:creationId xmlns:a16="http://schemas.microsoft.com/office/drawing/2014/main" id="{84F55A88-5403-4FE2-A57E-8A57FD27791B}"/>
              </a:ext>
            </a:extLst>
          </p:cNvPr>
          <p:cNvSpPr>
            <a:spLocks noChangeAspect="1"/>
          </p:cNvSpPr>
          <p:nvPr/>
        </p:nvSpPr>
        <p:spPr>
          <a:xfrm rot="19728115">
            <a:off x="1528134" y="5072311"/>
            <a:ext cx="686132" cy="35191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4890E9F9-808A-40AD-8226-BAE9A270E41D}"/>
              </a:ext>
            </a:extLst>
          </p:cNvPr>
          <p:cNvSpPr txBox="1"/>
          <p:nvPr/>
        </p:nvSpPr>
        <p:spPr>
          <a:xfrm>
            <a:off x="2733195" y="4093672"/>
            <a:ext cx="969230" cy="523220"/>
          </a:xfrm>
          <a:prstGeom prst="rect">
            <a:avLst/>
          </a:prstGeom>
          <a:noFill/>
        </p:spPr>
        <p:txBody>
          <a:bodyPr wrap="square" rtlCol="0">
            <a:spAutoFit/>
          </a:bodyPr>
          <a:lstStyle/>
          <a:p>
            <a:r>
              <a:rPr kumimoji="1" lang="en-US" altLang="ja-JP" sz="1400" dirty="0">
                <a:solidFill>
                  <a:schemeClr val="bg1"/>
                </a:solidFill>
              </a:rPr>
              <a:t>Premotor cortex</a:t>
            </a:r>
            <a:endParaRPr kumimoji="1" lang="ja-JP" altLang="en-US" sz="1400" dirty="0">
              <a:solidFill>
                <a:schemeClr val="bg1"/>
              </a:solidFill>
            </a:endParaRPr>
          </a:p>
        </p:txBody>
      </p:sp>
      <p:cxnSp>
        <p:nvCxnSpPr>
          <p:cNvPr id="74" name="直線コネクタ 73">
            <a:extLst>
              <a:ext uri="{FF2B5EF4-FFF2-40B4-BE49-F238E27FC236}">
                <a16:creationId xmlns:a16="http://schemas.microsoft.com/office/drawing/2014/main" id="{7F6A37C7-4EBC-401D-93F8-9C2EA18D4E02}"/>
              </a:ext>
            </a:extLst>
          </p:cNvPr>
          <p:cNvCxnSpPr>
            <a:cxnSpLocks/>
            <a:stCxn id="75" idx="1"/>
          </p:cNvCxnSpPr>
          <p:nvPr/>
        </p:nvCxnSpPr>
        <p:spPr>
          <a:xfrm flipH="1" flipV="1">
            <a:off x="3456214" y="4466806"/>
            <a:ext cx="116682" cy="1101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楕円 74">
            <a:extLst>
              <a:ext uri="{FF2B5EF4-FFF2-40B4-BE49-F238E27FC236}">
                <a16:creationId xmlns:a16="http://schemas.microsoft.com/office/drawing/2014/main" id="{12567A99-B9C4-46C4-8B4E-377AE3076568}"/>
              </a:ext>
            </a:extLst>
          </p:cNvPr>
          <p:cNvSpPr>
            <a:spLocks noChangeAspect="1"/>
          </p:cNvSpPr>
          <p:nvPr/>
        </p:nvSpPr>
        <p:spPr>
          <a:xfrm>
            <a:off x="3527919" y="4524675"/>
            <a:ext cx="307122" cy="35688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テキスト ボックス 82">
            <a:extLst>
              <a:ext uri="{FF2B5EF4-FFF2-40B4-BE49-F238E27FC236}">
                <a16:creationId xmlns:a16="http://schemas.microsoft.com/office/drawing/2014/main" id="{6A10BEDD-14EA-4D08-A64E-F467A02D651D}"/>
              </a:ext>
            </a:extLst>
          </p:cNvPr>
          <p:cNvSpPr txBox="1"/>
          <p:nvPr/>
        </p:nvSpPr>
        <p:spPr>
          <a:xfrm>
            <a:off x="597314" y="4180060"/>
            <a:ext cx="1526655" cy="307777"/>
          </a:xfrm>
          <a:prstGeom prst="rect">
            <a:avLst/>
          </a:prstGeom>
          <a:noFill/>
        </p:spPr>
        <p:txBody>
          <a:bodyPr wrap="square" rtlCol="0">
            <a:spAutoFit/>
          </a:bodyPr>
          <a:lstStyle/>
          <a:p>
            <a:r>
              <a:rPr kumimoji="1" lang="en-US" altLang="ja-JP" sz="1400" dirty="0">
                <a:solidFill>
                  <a:schemeClr val="bg1"/>
                </a:solidFill>
              </a:rPr>
              <a:t>Pars </a:t>
            </a:r>
            <a:r>
              <a:rPr kumimoji="1" lang="en-US" altLang="ja-JP" sz="1400" dirty="0" err="1">
                <a:solidFill>
                  <a:schemeClr val="bg1"/>
                </a:solidFill>
              </a:rPr>
              <a:t>opercularis</a:t>
            </a:r>
            <a:endParaRPr kumimoji="1" lang="ja-JP" altLang="en-US" sz="1400" dirty="0">
              <a:solidFill>
                <a:schemeClr val="bg1"/>
              </a:solidFill>
            </a:endParaRPr>
          </a:p>
        </p:txBody>
      </p:sp>
      <p:cxnSp>
        <p:nvCxnSpPr>
          <p:cNvPr id="84" name="直線コネクタ 83">
            <a:extLst>
              <a:ext uri="{FF2B5EF4-FFF2-40B4-BE49-F238E27FC236}">
                <a16:creationId xmlns:a16="http://schemas.microsoft.com/office/drawing/2014/main" id="{783969D2-00C7-4FE4-BAB0-CD80A7DEB6E1}"/>
              </a:ext>
            </a:extLst>
          </p:cNvPr>
          <p:cNvCxnSpPr>
            <a:cxnSpLocks/>
            <a:stCxn id="85" idx="0"/>
            <a:endCxn id="83" idx="2"/>
          </p:cNvCxnSpPr>
          <p:nvPr/>
        </p:nvCxnSpPr>
        <p:spPr>
          <a:xfrm flipH="1" flipV="1">
            <a:off x="1360642" y="4487837"/>
            <a:ext cx="87935" cy="4783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楕円 84">
            <a:extLst>
              <a:ext uri="{FF2B5EF4-FFF2-40B4-BE49-F238E27FC236}">
                <a16:creationId xmlns:a16="http://schemas.microsoft.com/office/drawing/2014/main" id="{D9189EB7-97C0-4477-AC74-2879AB2BE6BE}"/>
              </a:ext>
            </a:extLst>
          </p:cNvPr>
          <p:cNvSpPr>
            <a:spLocks noChangeAspect="1"/>
          </p:cNvSpPr>
          <p:nvPr/>
        </p:nvSpPr>
        <p:spPr>
          <a:xfrm rot="19728115">
            <a:off x="1321786" y="4943673"/>
            <a:ext cx="414790" cy="31121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6" name="図 55" descr="グラフ, 散布図&#10;&#10;自動的に生成された説明">
            <a:extLst>
              <a:ext uri="{FF2B5EF4-FFF2-40B4-BE49-F238E27FC236}">
                <a16:creationId xmlns:a16="http://schemas.microsoft.com/office/drawing/2014/main" id="{C59C1EC6-D884-4E05-81A5-CFEDDC3A97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26718" y="1913318"/>
            <a:ext cx="2917031" cy="2186940"/>
          </a:xfrm>
          <a:prstGeom prst="rect">
            <a:avLst/>
          </a:prstGeom>
        </p:spPr>
      </p:pic>
      <p:pic>
        <p:nvPicPr>
          <p:cNvPr id="57" name="図 56" descr="グラフ, 散布図&#10;&#10;自動的に生成された説明">
            <a:extLst>
              <a:ext uri="{FF2B5EF4-FFF2-40B4-BE49-F238E27FC236}">
                <a16:creationId xmlns:a16="http://schemas.microsoft.com/office/drawing/2014/main" id="{138B8F26-F297-467E-A7EA-C895EC5120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3237" y="4386882"/>
            <a:ext cx="2917031" cy="2186940"/>
          </a:xfrm>
          <a:prstGeom prst="rect">
            <a:avLst/>
          </a:prstGeom>
        </p:spPr>
      </p:pic>
      <p:pic>
        <p:nvPicPr>
          <p:cNvPr id="58" name="図 57" descr="グラフ, 散布図&#10;&#10;自動的に生成された説明">
            <a:extLst>
              <a:ext uri="{FF2B5EF4-FFF2-40B4-BE49-F238E27FC236}">
                <a16:creationId xmlns:a16="http://schemas.microsoft.com/office/drawing/2014/main" id="{D6695049-47BB-41E9-B831-36A9906BFF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26718" y="4386882"/>
            <a:ext cx="2917031" cy="2186940"/>
          </a:xfrm>
          <a:prstGeom prst="rect">
            <a:avLst/>
          </a:prstGeom>
        </p:spPr>
      </p:pic>
      <p:pic>
        <p:nvPicPr>
          <p:cNvPr id="59" name="図 58" descr="グラフ, 散布図&#10;&#10;自動的に生成された説明">
            <a:extLst>
              <a:ext uri="{FF2B5EF4-FFF2-40B4-BE49-F238E27FC236}">
                <a16:creationId xmlns:a16="http://schemas.microsoft.com/office/drawing/2014/main" id="{917D9BAA-2B40-451E-B727-C5C83CDB9B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83237" y="1913318"/>
            <a:ext cx="2917031" cy="2186940"/>
          </a:xfrm>
          <a:prstGeom prst="rect">
            <a:avLst/>
          </a:prstGeom>
        </p:spPr>
      </p:pic>
      <p:sp>
        <p:nvSpPr>
          <p:cNvPr id="60" name="テキスト ボックス 59">
            <a:extLst>
              <a:ext uri="{FF2B5EF4-FFF2-40B4-BE49-F238E27FC236}">
                <a16:creationId xmlns:a16="http://schemas.microsoft.com/office/drawing/2014/main" id="{5386E1FD-A4E3-44F5-BE0A-B912CD40D373}"/>
              </a:ext>
            </a:extLst>
          </p:cNvPr>
          <p:cNvSpPr txBox="1"/>
          <p:nvPr/>
        </p:nvSpPr>
        <p:spPr>
          <a:xfrm>
            <a:off x="5888434" y="1506022"/>
            <a:ext cx="4498347" cy="369332"/>
          </a:xfrm>
          <a:prstGeom prst="rect">
            <a:avLst/>
          </a:prstGeom>
          <a:noFill/>
        </p:spPr>
        <p:txBody>
          <a:bodyPr wrap="none" rtlCol="0">
            <a:spAutoFit/>
          </a:bodyPr>
          <a:lstStyle/>
          <a:p>
            <a:r>
              <a:rPr kumimoji="1" lang="en-US" altLang="ja-JP" dirty="0">
                <a:latin typeface="+mn-ea"/>
              </a:rPr>
              <a:t>ROI</a:t>
            </a:r>
            <a:r>
              <a:rPr kumimoji="1" lang="ja-JP" altLang="en-US" dirty="0">
                <a:latin typeface="+mn-ea"/>
              </a:rPr>
              <a:t>解析：脳活動と内受容感覚感度の相関</a:t>
            </a:r>
          </a:p>
        </p:txBody>
      </p:sp>
    </p:spTree>
    <p:extLst>
      <p:ext uri="{BB962C8B-B14F-4D97-AF65-F5344CB8AC3E}">
        <p14:creationId xmlns:p14="http://schemas.microsoft.com/office/powerpoint/2010/main" val="1973673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6CDA43-74D4-4492-A28D-36850FDFAFAC}"/>
              </a:ext>
            </a:extLst>
          </p:cNvPr>
          <p:cNvSpPr>
            <a:spLocks noGrp="1"/>
          </p:cNvSpPr>
          <p:nvPr>
            <p:ph type="title"/>
          </p:nvPr>
        </p:nvSpPr>
        <p:spPr/>
        <p:txBody>
          <a:bodyPr/>
          <a:lstStyle/>
          <a:p>
            <a:r>
              <a:rPr kumimoji="1" lang="ja-JP" altLang="en-US" dirty="0"/>
              <a:t>実験③：他者感情推定と内受容感覚</a:t>
            </a:r>
          </a:p>
        </p:txBody>
      </p:sp>
      <p:sp>
        <p:nvSpPr>
          <p:cNvPr id="3" name="コンテンツ プレースホルダー 2">
            <a:extLst>
              <a:ext uri="{FF2B5EF4-FFF2-40B4-BE49-F238E27FC236}">
                <a16:creationId xmlns:a16="http://schemas.microsoft.com/office/drawing/2014/main" id="{5053D994-38B9-4823-B7AB-A9BFC75FE437}"/>
              </a:ext>
            </a:extLst>
          </p:cNvPr>
          <p:cNvSpPr>
            <a:spLocks noGrp="1"/>
          </p:cNvSpPr>
          <p:nvPr>
            <p:ph idx="1"/>
          </p:nvPr>
        </p:nvSpPr>
        <p:spPr/>
        <p:txBody>
          <a:bodyPr>
            <a:noAutofit/>
          </a:bodyPr>
          <a:lstStyle/>
          <a:p>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endParaRPr kumimoji="1" lang="en-US" altLang="ja-JP" sz="2000" dirty="0"/>
          </a:p>
          <a:p>
            <a:endParaRPr kumimoji="1" lang="en-US" altLang="ja-JP" sz="2000" dirty="0"/>
          </a:p>
          <a:p>
            <a:pPr marL="0" indent="0">
              <a:buNone/>
            </a:pPr>
            <a:r>
              <a:rPr lang="ja-JP" altLang="en-US" sz="2000" dirty="0"/>
              <a:t>内受容感覚の感度が高いと他者感情推定に優れるのではないか？</a:t>
            </a:r>
            <a:endParaRPr kumimoji="1" lang="en-US" altLang="ja-JP" sz="2000" dirty="0"/>
          </a:p>
          <a:p>
            <a:pPr marL="457200" lvl="1" indent="0">
              <a:buNone/>
            </a:pPr>
            <a:endParaRPr kumimoji="1" lang="en-US" altLang="ja-JP" sz="2000" dirty="0"/>
          </a:p>
          <a:p>
            <a:pPr>
              <a:buFont typeface="Wingdings" panose="05000000000000000000" pitchFamily="2" charset="2"/>
              <a:buChar char="Ø"/>
            </a:pPr>
            <a:r>
              <a:rPr lang="ja-JP" altLang="en-US" sz="2000" dirty="0"/>
              <a:t>他者感情を予測する課題を作成し，内受容感覚の個人差が，感情予測に与える影響を明らかにする</a:t>
            </a:r>
            <a:endParaRPr kumimoji="1" lang="ja-JP" altLang="en-US" sz="2000" dirty="0"/>
          </a:p>
        </p:txBody>
      </p:sp>
      <p:pic>
        <p:nvPicPr>
          <p:cNvPr id="33" name="図 32">
            <a:extLst>
              <a:ext uri="{FF2B5EF4-FFF2-40B4-BE49-F238E27FC236}">
                <a16:creationId xmlns:a16="http://schemas.microsoft.com/office/drawing/2014/main" id="{57DEA55A-ECAF-46E6-A6AB-11DB99425E7D}"/>
              </a:ext>
            </a:extLst>
          </p:cNvPr>
          <p:cNvPicPr>
            <a:picLocks noChangeAspect="1"/>
          </p:cNvPicPr>
          <p:nvPr/>
        </p:nvPicPr>
        <p:blipFill>
          <a:blip r:embed="rId2"/>
          <a:stretch>
            <a:fillRect/>
          </a:stretch>
        </p:blipFill>
        <p:spPr>
          <a:xfrm>
            <a:off x="1262611" y="1368064"/>
            <a:ext cx="6458793" cy="2633230"/>
          </a:xfrm>
          <a:prstGeom prst="rect">
            <a:avLst/>
          </a:prstGeom>
        </p:spPr>
      </p:pic>
      <p:sp>
        <p:nvSpPr>
          <p:cNvPr id="34" name="テキスト ボックス 33">
            <a:extLst>
              <a:ext uri="{FF2B5EF4-FFF2-40B4-BE49-F238E27FC236}">
                <a16:creationId xmlns:a16="http://schemas.microsoft.com/office/drawing/2014/main" id="{7B5D1B51-F2C8-4F1C-8AF5-775237D7DB93}"/>
              </a:ext>
            </a:extLst>
          </p:cNvPr>
          <p:cNvSpPr txBox="1"/>
          <p:nvPr/>
        </p:nvSpPr>
        <p:spPr>
          <a:xfrm>
            <a:off x="7980923" y="2281136"/>
            <a:ext cx="3546513" cy="1323439"/>
          </a:xfrm>
          <a:prstGeom prst="rect">
            <a:avLst/>
          </a:prstGeom>
          <a:noFill/>
        </p:spPr>
        <p:txBody>
          <a:bodyPr wrap="square" rtlCol="0">
            <a:spAutoFit/>
          </a:bodyPr>
          <a:lstStyle/>
          <a:p>
            <a:r>
              <a:rPr lang="en-US" altLang="ja-JP" sz="2000" dirty="0"/>
              <a:t>Embodied simulation theory</a:t>
            </a:r>
            <a:r>
              <a:rPr lang="ja-JP" altLang="en-US" sz="2000" dirty="0"/>
              <a:t> </a:t>
            </a:r>
            <a:r>
              <a:rPr lang="en-US" altLang="ja-JP" sz="2000" dirty="0"/>
              <a:t>(</a:t>
            </a:r>
            <a:r>
              <a:rPr lang="en-US" altLang="ja-JP" sz="2000" dirty="0" err="1"/>
              <a:t>Gallese</a:t>
            </a:r>
            <a:r>
              <a:rPr lang="en-US" altLang="ja-JP" sz="2000" dirty="0"/>
              <a:t>, 2005; 2009)</a:t>
            </a:r>
          </a:p>
          <a:p>
            <a:pPr lvl="1"/>
            <a:r>
              <a:rPr lang="ja-JP" altLang="en-US" sz="2000" dirty="0"/>
              <a:t>身体状態を模倣することで他者感情推定を行う</a:t>
            </a:r>
            <a:endParaRPr lang="en-US" altLang="ja-JP" sz="2000" dirty="0"/>
          </a:p>
        </p:txBody>
      </p:sp>
      <p:sp>
        <p:nvSpPr>
          <p:cNvPr id="5" name="矢印: 下 4">
            <a:extLst>
              <a:ext uri="{FF2B5EF4-FFF2-40B4-BE49-F238E27FC236}">
                <a16:creationId xmlns:a16="http://schemas.microsoft.com/office/drawing/2014/main" id="{D8397976-DC4C-4595-A81C-AD711C94D232}"/>
              </a:ext>
            </a:extLst>
          </p:cNvPr>
          <p:cNvSpPr/>
          <p:nvPr/>
        </p:nvSpPr>
        <p:spPr>
          <a:xfrm>
            <a:off x="9343632" y="3604575"/>
            <a:ext cx="821093" cy="3967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2C4C830D-CB5F-431D-804E-3CB06FF2364F}"/>
              </a:ext>
            </a:extLst>
          </p:cNvPr>
          <p:cNvSpPr txBox="1"/>
          <p:nvPr/>
        </p:nvSpPr>
        <p:spPr>
          <a:xfrm>
            <a:off x="9405364" y="4092244"/>
            <a:ext cx="697627" cy="400110"/>
          </a:xfrm>
          <a:prstGeom prst="rect">
            <a:avLst/>
          </a:prstGeom>
          <a:noFill/>
        </p:spPr>
        <p:txBody>
          <a:bodyPr wrap="none" rtlCol="0">
            <a:spAutoFit/>
          </a:bodyPr>
          <a:lstStyle/>
          <a:p>
            <a:r>
              <a:rPr kumimoji="1" lang="ja-JP" altLang="en-US" sz="2000" dirty="0"/>
              <a:t>共感</a:t>
            </a:r>
          </a:p>
        </p:txBody>
      </p:sp>
    </p:spTree>
    <p:extLst>
      <p:ext uri="{BB962C8B-B14F-4D97-AF65-F5344CB8AC3E}">
        <p14:creationId xmlns:p14="http://schemas.microsoft.com/office/powerpoint/2010/main" val="2835880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ADDCBF0-C332-4DFD-A2EA-EC37FE1422AB}"/>
              </a:ext>
            </a:extLst>
          </p:cNvPr>
          <p:cNvPicPr>
            <a:picLocks noChangeAspect="1"/>
          </p:cNvPicPr>
          <p:nvPr/>
        </p:nvPicPr>
        <p:blipFill>
          <a:blip r:embed="rId3"/>
          <a:stretch>
            <a:fillRect/>
          </a:stretch>
        </p:blipFill>
        <p:spPr>
          <a:xfrm>
            <a:off x="419491" y="445548"/>
            <a:ext cx="6740176" cy="2398012"/>
          </a:xfrm>
          <a:prstGeom prst="rect">
            <a:avLst/>
          </a:prstGeom>
        </p:spPr>
      </p:pic>
      <p:pic>
        <p:nvPicPr>
          <p:cNvPr id="3" name="図 2">
            <a:extLst>
              <a:ext uri="{FF2B5EF4-FFF2-40B4-BE49-F238E27FC236}">
                <a16:creationId xmlns:a16="http://schemas.microsoft.com/office/drawing/2014/main" id="{401CA243-160D-4FFE-B0C1-A697825431B2}"/>
              </a:ext>
            </a:extLst>
          </p:cNvPr>
          <p:cNvPicPr>
            <a:picLocks noChangeAspect="1"/>
          </p:cNvPicPr>
          <p:nvPr/>
        </p:nvPicPr>
        <p:blipFill>
          <a:blip r:embed="rId4"/>
          <a:stretch>
            <a:fillRect/>
          </a:stretch>
        </p:blipFill>
        <p:spPr>
          <a:xfrm>
            <a:off x="7441098" y="315569"/>
            <a:ext cx="4211927" cy="3064806"/>
          </a:xfrm>
          <a:prstGeom prst="rect">
            <a:avLst/>
          </a:prstGeom>
        </p:spPr>
      </p:pic>
      <p:pic>
        <p:nvPicPr>
          <p:cNvPr id="8" name="図 7">
            <a:extLst>
              <a:ext uri="{FF2B5EF4-FFF2-40B4-BE49-F238E27FC236}">
                <a16:creationId xmlns:a16="http://schemas.microsoft.com/office/drawing/2014/main" id="{67C3F2FD-356B-4CBE-B51B-AA1829D658CD}"/>
              </a:ext>
            </a:extLst>
          </p:cNvPr>
          <p:cNvPicPr>
            <a:picLocks noChangeAspect="1"/>
          </p:cNvPicPr>
          <p:nvPr/>
        </p:nvPicPr>
        <p:blipFill>
          <a:blip r:embed="rId5"/>
          <a:stretch>
            <a:fillRect/>
          </a:stretch>
        </p:blipFill>
        <p:spPr>
          <a:xfrm>
            <a:off x="7533430" y="3380375"/>
            <a:ext cx="2015338" cy="1595079"/>
          </a:xfrm>
          <a:prstGeom prst="rect">
            <a:avLst/>
          </a:prstGeom>
        </p:spPr>
      </p:pic>
      <p:pic>
        <p:nvPicPr>
          <p:cNvPr id="9" name="図 8">
            <a:extLst>
              <a:ext uri="{FF2B5EF4-FFF2-40B4-BE49-F238E27FC236}">
                <a16:creationId xmlns:a16="http://schemas.microsoft.com/office/drawing/2014/main" id="{907D0537-4165-4584-8778-D7AA37ECCE55}"/>
              </a:ext>
            </a:extLst>
          </p:cNvPr>
          <p:cNvPicPr>
            <a:picLocks noChangeAspect="1"/>
          </p:cNvPicPr>
          <p:nvPr/>
        </p:nvPicPr>
        <p:blipFill>
          <a:blip r:embed="rId6"/>
          <a:stretch>
            <a:fillRect/>
          </a:stretch>
        </p:blipFill>
        <p:spPr>
          <a:xfrm>
            <a:off x="9641100" y="3380374"/>
            <a:ext cx="2015338" cy="1595079"/>
          </a:xfrm>
          <a:prstGeom prst="rect">
            <a:avLst/>
          </a:prstGeom>
        </p:spPr>
      </p:pic>
      <p:pic>
        <p:nvPicPr>
          <p:cNvPr id="10" name="図 9">
            <a:extLst>
              <a:ext uri="{FF2B5EF4-FFF2-40B4-BE49-F238E27FC236}">
                <a16:creationId xmlns:a16="http://schemas.microsoft.com/office/drawing/2014/main" id="{FCC1D93D-2439-4F4B-9274-4783A139C4BB}"/>
              </a:ext>
            </a:extLst>
          </p:cNvPr>
          <p:cNvPicPr>
            <a:picLocks noChangeAspect="1"/>
          </p:cNvPicPr>
          <p:nvPr/>
        </p:nvPicPr>
        <p:blipFill>
          <a:blip r:embed="rId7"/>
          <a:stretch>
            <a:fillRect/>
          </a:stretch>
        </p:blipFill>
        <p:spPr>
          <a:xfrm>
            <a:off x="7531723" y="4975454"/>
            <a:ext cx="2015338" cy="1595079"/>
          </a:xfrm>
          <a:prstGeom prst="rect">
            <a:avLst/>
          </a:prstGeom>
        </p:spPr>
      </p:pic>
      <p:pic>
        <p:nvPicPr>
          <p:cNvPr id="11" name="図 10">
            <a:extLst>
              <a:ext uri="{FF2B5EF4-FFF2-40B4-BE49-F238E27FC236}">
                <a16:creationId xmlns:a16="http://schemas.microsoft.com/office/drawing/2014/main" id="{1A72831F-D655-4453-8D0C-673E9227FEF3}"/>
              </a:ext>
            </a:extLst>
          </p:cNvPr>
          <p:cNvPicPr>
            <a:picLocks noChangeAspect="1"/>
          </p:cNvPicPr>
          <p:nvPr/>
        </p:nvPicPr>
        <p:blipFill>
          <a:blip r:embed="rId8"/>
          <a:stretch>
            <a:fillRect/>
          </a:stretch>
        </p:blipFill>
        <p:spPr>
          <a:xfrm>
            <a:off x="4299562" y="3725923"/>
            <a:ext cx="3157490" cy="2499059"/>
          </a:xfrm>
          <a:prstGeom prst="rect">
            <a:avLst/>
          </a:prstGeom>
        </p:spPr>
      </p:pic>
      <p:pic>
        <p:nvPicPr>
          <p:cNvPr id="12" name="図 11">
            <a:extLst>
              <a:ext uri="{FF2B5EF4-FFF2-40B4-BE49-F238E27FC236}">
                <a16:creationId xmlns:a16="http://schemas.microsoft.com/office/drawing/2014/main" id="{1CB98D90-77D4-49B6-87CC-1C0C849EBE8F}"/>
              </a:ext>
            </a:extLst>
          </p:cNvPr>
          <p:cNvPicPr>
            <a:picLocks noChangeAspect="1"/>
          </p:cNvPicPr>
          <p:nvPr/>
        </p:nvPicPr>
        <p:blipFill>
          <a:blip r:embed="rId9"/>
          <a:stretch>
            <a:fillRect/>
          </a:stretch>
        </p:blipFill>
        <p:spPr>
          <a:xfrm>
            <a:off x="419491" y="3591445"/>
            <a:ext cx="3436954" cy="2729346"/>
          </a:xfrm>
          <a:prstGeom prst="rect">
            <a:avLst/>
          </a:prstGeom>
        </p:spPr>
      </p:pic>
      <p:sp>
        <p:nvSpPr>
          <p:cNvPr id="13" name="テキスト ボックス 12">
            <a:extLst>
              <a:ext uri="{FF2B5EF4-FFF2-40B4-BE49-F238E27FC236}">
                <a16:creationId xmlns:a16="http://schemas.microsoft.com/office/drawing/2014/main" id="{2EA7D421-04E8-40AD-BA5B-342A9DD86DA8}"/>
              </a:ext>
            </a:extLst>
          </p:cNvPr>
          <p:cNvSpPr txBox="1"/>
          <p:nvPr/>
        </p:nvSpPr>
        <p:spPr>
          <a:xfrm>
            <a:off x="1699386" y="3191899"/>
            <a:ext cx="877163" cy="369332"/>
          </a:xfrm>
          <a:prstGeom prst="rect">
            <a:avLst/>
          </a:prstGeom>
          <a:noFill/>
        </p:spPr>
        <p:txBody>
          <a:bodyPr wrap="none" rtlCol="0">
            <a:spAutoFit/>
          </a:bodyPr>
          <a:lstStyle/>
          <a:p>
            <a:r>
              <a:rPr kumimoji="1" lang="ja-JP" altLang="en-US" dirty="0"/>
              <a:t>結果例</a:t>
            </a:r>
          </a:p>
        </p:txBody>
      </p:sp>
      <p:sp>
        <p:nvSpPr>
          <p:cNvPr id="14" name="テキスト ボックス 13">
            <a:extLst>
              <a:ext uri="{FF2B5EF4-FFF2-40B4-BE49-F238E27FC236}">
                <a16:creationId xmlns:a16="http://schemas.microsoft.com/office/drawing/2014/main" id="{6572FC08-0DA7-4836-AB4E-4E1D35284157}"/>
              </a:ext>
            </a:extLst>
          </p:cNvPr>
          <p:cNvSpPr txBox="1"/>
          <p:nvPr/>
        </p:nvSpPr>
        <p:spPr>
          <a:xfrm>
            <a:off x="1977036" y="6136125"/>
            <a:ext cx="8237927"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ja-JP" altLang="en-US" dirty="0"/>
              <a:t>内受容感覚感度の高い人ほど他者表情イメージが安定している</a:t>
            </a:r>
            <a:endParaRPr kumimoji="1" lang="en-US" altLang="ja-JP" dirty="0"/>
          </a:p>
        </p:txBody>
      </p:sp>
    </p:spTree>
    <p:custDataLst>
      <p:tags r:id="rId1"/>
    </p:custDataLst>
    <p:extLst>
      <p:ext uri="{BB962C8B-B14F-4D97-AF65-F5344CB8AC3E}">
        <p14:creationId xmlns:p14="http://schemas.microsoft.com/office/powerpoint/2010/main" val="125175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A27C7F-7E20-4A14-B610-3193F86FE7BC}"/>
              </a:ext>
            </a:extLst>
          </p:cNvPr>
          <p:cNvSpPr>
            <a:spLocks noGrp="1"/>
          </p:cNvSpPr>
          <p:nvPr>
            <p:ph type="title"/>
          </p:nvPr>
        </p:nvSpPr>
        <p:spPr/>
        <p:txBody>
          <a:bodyPr/>
          <a:lstStyle/>
          <a:p>
            <a:r>
              <a:rPr kumimoji="1" lang="ja-JP" altLang="en-US" dirty="0"/>
              <a:t>感情と身体</a:t>
            </a:r>
          </a:p>
        </p:txBody>
      </p:sp>
      <p:pic>
        <p:nvPicPr>
          <p:cNvPr id="4" name="Picture 6" descr="40+ Free Foot Bridge &amp; Bridge Photos - Pixabay">
            <a:extLst>
              <a:ext uri="{FF2B5EF4-FFF2-40B4-BE49-F238E27FC236}">
                <a16:creationId xmlns:a16="http://schemas.microsoft.com/office/drawing/2014/main" id="{5C611DD6-F60E-4E67-A1BC-F922C8372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165" y="2326930"/>
            <a:ext cx="3241379" cy="220413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4806D017-A1BC-4E3E-94FC-58FEB4E6F79F}"/>
              </a:ext>
            </a:extLst>
          </p:cNvPr>
          <p:cNvSpPr txBox="1"/>
          <p:nvPr/>
        </p:nvSpPr>
        <p:spPr>
          <a:xfrm>
            <a:off x="1084795" y="4651669"/>
            <a:ext cx="2744662" cy="369332"/>
          </a:xfrm>
          <a:prstGeom prst="rect">
            <a:avLst/>
          </a:prstGeom>
          <a:noFill/>
        </p:spPr>
        <p:txBody>
          <a:bodyPr wrap="none" rtlCol="0">
            <a:spAutoFit/>
          </a:bodyPr>
          <a:lstStyle/>
          <a:p>
            <a:r>
              <a:rPr kumimoji="1" lang="en-US" altLang="ja-JP" dirty="0"/>
              <a:t>James-Lange</a:t>
            </a:r>
            <a:r>
              <a:rPr kumimoji="1" lang="ja-JP" altLang="en-US" dirty="0"/>
              <a:t>（</a:t>
            </a:r>
            <a:r>
              <a:rPr kumimoji="1" lang="en-US" altLang="ja-JP" dirty="0"/>
              <a:t>1880~</a:t>
            </a:r>
            <a:r>
              <a:rPr kumimoji="1" lang="ja-JP" altLang="en-US" dirty="0"/>
              <a:t>）</a:t>
            </a:r>
          </a:p>
        </p:txBody>
      </p:sp>
      <p:grpSp>
        <p:nvGrpSpPr>
          <p:cNvPr id="3" name="グループ化 2">
            <a:extLst>
              <a:ext uri="{FF2B5EF4-FFF2-40B4-BE49-F238E27FC236}">
                <a16:creationId xmlns:a16="http://schemas.microsoft.com/office/drawing/2014/main" id="{B8627116-8039-4BEA-92EA-3012AED02501}"/>
              </a:ext>
            </a:extLst>
          </p:cNvPr>
          <p:cNvGrpSpPr/>
          <p:nvPr/>
        </p:nvGrpSpPr>
        <p:grpSpPr>
          <a:xfrm>
            <a:off x="4238045" y="2689882"/>
            <a:ext cx="3715910" cy="1478234"/>
            <a:chOff x="6096000" y="2225673"/>
            <a:chExt cx="5347446" cy="2242251"/>
          </a:xfrm>
        </p:grpSpPr>
        <p:pic>
          <p:nvPicPr>
            <p:cNvPr id="1028" name="Picture 4">
              <a:extLst>
                <a:ext uri="{FF2B5EF4-FFF2-40B4-BE49-F238E27FC236}">
                  <a16:creationId xmlns:a16="http://schemas.microsoft.com/office/drawing/2014/main" id="{52C1BAA0-BD45-4246-B8AA-C201F01AB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501993"/>
              <a:ext cx="2491953" cy="18540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shows the location of the ventromedial prefrontal cortex in the brain.">
              <a:extLst>
                <a:ext uri="{FF2B5EF4-FFF2-40B4-BE49-F238E27FC236}">
                  <a16:creationId xmlns:a16="http://schemas.microsoft.com/office/drawing/2014/main" id="{49765532-62C9-4134-A233-48AC50A1A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0207" y="2225673"/>
              <a:ext cx="2583239" cy="2242251"/>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テキスト ボックス 5">
            <a:extLst>
              <a:ext uri="{FF2B5EF4-FFF2-40B4-BE49-F238E27FC236}">
                <a16:creationId xmlns:a16="http://schemas.microsoft.com/office/drawing/2014/main" id="{6963F1F8-FD6E-457B-A576-48D7D714838D}"/>
              </a:ext>
            </a:extLst>
          </p:cNvPr>
          <p:cNvSpPr txBox="1"/>
          <p:nvPr/>
        </p:nvSpPr>
        <p:spPr>
          <a:xfrm>
            <a:off x="6035944" y="4251804"/>
            <a:ext cx="2040943" cy="646331"/>
          </a:xfrm>
          <a:prstGeom prst="rect">
            <a:avLst/>
          </a:prstGeom>
          <a:noFill/>
        </p:spPr>
        <p:txBody>
          <a:bodyPr wrap="none" rtlCol="0">
            <a:spAutoFit/>
          </a:bodyPr>
          <a:lstStyle/>
          <a:p>
            <a:r>
              <a:rPr kumimoji="1" lang="en-US" altLang="ja-JP" dirty="0"/>
              <a:t>Somatic marker</a:t>
            </a:r>
          </a:p>
          <a:p>
            <a:r>
              <a:rPr kumimoji="1" lang="en-US" altLang="ja-JP" dirty="0"/>
              <a:t>Damasio (1990~)</a:t>
            </a:r>
            <a:endParaRPr kumimoji="1" lang="ja-JP" altLang="en-US" dirty="0"/>
          </a:p>
        </p:txBody>
      </p:sp>
      <p:sp>
        <p:nvSpPr>
          <p:cNvPr id="7" name="矢印: 右 6">
            <a:extLst>
              <a:ext uri="{FF2B5EF4-FFF2-40B4-BE49-F238E27FC236}">
                <a16:creationId xmlns:a16="http://schemas.microsoft.com/office/drawing/2014/main" id="{B029DBBE-3BC7-48E0-924B-06390E334FD3}"/>
              </a:ext>
            </a:extLst>
          </p:cNvPr>
          <p:cNvSpPr/>
          <p:nvPr/>
        </p:nvSpPr>
        <p:spPr>
          <a:xfrm>
            <a:off x="3721506" y="3262021"/>
            <a:ext cx="380849" cy="333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A573C213-E81E-46AA-AD23-DF047EAF06FF}"/>
              </a:ext>
            </a:extLst>
          </p:cNvPr>
          <p:cNvSpPr/>
          <p:nvPr/>
        </p:nvSpPr>
        <p:spPr>
          <a:xfrm>
            <a:off x="8426028" y="3262021"/>
            <a:ext cx="380849" cy="3339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Interoception - Wikipedia">
            <a:extLst>
              <a:ext uri="{FF2B5EF4-FFF2-40B4-BE49-F238E27FC236}">
                <a16:creationId xmlns:a16="http://schemas.microsoft.com/office/drawing/2014/main" id="{6947B060-333A-4668-83E3-48B8D49EA1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0062" y="2575607"/>
            <a:ext cx="2891724" cy="187712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94281940-BC22-4C7E-B9D7-1418ADC4420B}"/>
              </a:ext>
            </a:extLst>
          </p:cNvPr>
          <p:cNvSpPr txBox="1"/>
          <p:nvPr/>
        </p:nvSpPr>
        <p:spPr>
          <a:xfrm>
            <a:off x="10452958" y="4528803"/>
            <a:ext cx="1338828" cy="369332"/>
          </a:xfrm>
          <a:prstGeom prst="rect">
            <a:avLst/>
          </a:prstGeom>
          <a:noFill/>
        </p:spPr>
        <p:txBody>
          <a:bodyPr wrap="none" rtlCol="0">
            <a:spAutoFit/>
          </a:bodyPr>
          <a:lstStyle/>
          <a:p>
            <a:r>
              <a:rPr kumimoji="1" lang="ja-JP" altLang="en-US" dirty="0"/>
              <a:t>内受容感覚</a:t>
            </a:r>
          </a:p>
        </p:txBody>
      </p:sp>
    </p:spTree>
    <p:extLst>
      <p:ext uri="{BB962C8B-B14F-4D97-AF65-F5344CB8AC3E}">
        <p14:creationId xmlns:p14="http://schemas.microsoft.com/office/powerpoint/2010/main" val="680639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C9A56-2D51-4BC6-9389-479663FD9DAA}"/>
              </a:ext>
            </a:extLst>
          </p:cNvPr>
          <p:cNvSpPr>
            <a:spLocks noGrp="1"/>
          </p:cNvSpPr>
          <p:nvPr>
            <p:ph type="title"/>
          </p:nvPr>
        </p:nvSpPr>
        <p:spPr/>
        <p:txBody>
          <a:bodyPr/>
          <a:lstStyle/>
          <a:p>
            <a:r>
              <a:rPr kumimoji="1" lang="ja-JP" altLang="en-US" dirty="0"/>
              <a:t>まとめ</a:t>
            </a:r>
          </a:p>
        </p:txBody>
      </p:sp>
      <p:sp>
        <p:nvSpPr>
          <p:cNvPr id="4" name="テキスト ボックス 3">
            <a:extLst>
              <a:ext uri="{FF2B5EF4-FFF2-40B4-BE49-F238E27FC236}">
                <a16:creationId xmlns:a16="http://schemas.microsoft.com/office/drawing/2014/main" id="{0D9AA621-C220-4944-A711-D2260F487121}"/>
              </a:ext>
            </a:extLst>
          </p:cNvPr>
          <p:cNvSpPr txBox="1"/>
          <p:nvPr/>
        </p:nvSpPr>
        <p:spPr>
          <a:xfrm>
            <a:off x="4080064" y="2094689"/>
            <a:ext cx="4031873" cy="400110"/>
          </a:xfrm>
          <a:prstGeom prst="rect">
            <a:avLst/>
          </a:prstGeom>
          <a:noFill/>
        </p:spPr>
        <p:txBody>
          <a:bodyPr wrap="none" rtlCol="0">
            <a:spAutoFit/>
          </a:bodyPr>
          <a:lstStyle/>
          <a:p>
            <a:r>
              <a:rPr kumimoji="1" lang="ja-JP" altLang="en-US" sz="2000" dirty="0"/>
              <a:t>内受容感覚が感情の生起に関わる</a:t>
            </a:r>
          </a:p>
        </p:txBody>
      </p:sp>
      <p:sp>
        <p:nvSpPr>
          <p:cNvPr id="5" name="テキスト ボックス 4">
            <a:extLst>
              <a:ext uri="{FF2B5EF4-FFF2-40B4-BE49-F238E27FC236}">
                <a16:creationId xmlns:a16="http://schemas.microsoft.com/office/drawing/2014/main" id="{BA9D176F-B9DD-46A5-A5A3-05759FA2D7E3}"/>
              </a:ext>
            </a:extLst>
          </p:cNvPr>
          <p:cNvSpPr txBox="1"/>
          <p:nvPr/>
        </p:nvSpPr>
        <p:spPr>
          <a:xfrm>
            <a:off x="2925902" y="2970179"/>
            <a:ext cx="6340197" cy="400110"/>
          </a:xfrm>
          <a:prstGeom prst="rect">
            <a:avLst/>
          </a:prstGeom>
          <a:noFill/>
        </p:spPr>
        <p:txBody>
          <a:bodyPr wrap="none" rtlCol="0">
            <a:spAutoFit/>
          </a:bodyPr>
          <a:lstStyle/>
          <a:p>
            <a:r>
              <a:rPr kumimoji="1" lang="ja-JP" altLang="en-US" sz="2000" dirty="0"/>
              <a:t>内受容感覚の個人差が感性の違いにつながるのでは？</a:t>
            </a:r>
          </a:p>
        </p:txBody>
      </p:sp>
      <p:sp>
        <p:nvSpPr>
          <p:cNvPr id="6" name="テキスト ボックス 5">
            <a:extLst>
              <a:ext uri="{FF2B5EF4-FFF2-40B4-BE49-F238E27FC236}">
                <a16:creationId xmlns:a16="http://schemas.microsoft.com/office/drawing/2014/main" id="{E18D06A3-965C-42D1-B44F-9270DE05ADE2}"/>
              </a:ext>
            </a:extLst>
          </p:cNvPr>
          <p:cNvSpPr txBox="1"/>
          <p:nvPr/>
        </p:nvSpPr>
        <p:spPr>
          <a:xfrm>
            <a:off x="1643499" y="4416357"/>
            <a:ext cx="8905002" cy="1631216"/>
          </a:xfrm>
          <a:prstGeom prst="rect">
            <a:avLst/>
          </a:prstGeom>
          <a:noFill/>
        </p:spPr>
        <p:txBody>
          <a:bodyPr wrap="none" rtlCol="0">
            <a:spAutoFit/>
          </a:bodyPr>
          <a:lstStyle/>
          <a:p>
            <a:r>
              <a:rPr kumimoji="1" lang="ja-JP" altLang="en-US" sz="2000" dirty="0"/>
              <a:t>①心拍弁別課題：内受容感覚の個人差の評価手法の提案</a:t>
            </a:r>
            <a:endParaRPr kumimoji="1" lang="en-US" altLang="ja-JP" sz="2000" dirty="0"/>
          </a:p>
          <a:p>
            <a:endParaRPr kumimoji="1" lang="en-US" altLang="ja-JP" sz="2000" dirty="0"/>
          </a:p>
          <a:p>
            <a:r>
              <a:rPr kumimoji="1" lang="ja-JP" altLang="en-US" sz="2000" dirty="0"/>
              <a:t>②音楽実験　　：内受容感覚の高低によって，感動の認識方法に違いがある</a:t>
            </a:r>
            <a:endParaRPr kumimoji="1" lang="en-US" altLang="ja-JP" sz="2000" dirty="0"/>
          </a:p>
          <a:p>
            <a:endParaRPr kumimoji="1" lang="en-US" altLang="ja-JP" sz="2000" dirty="0"/>
          </a:p>
          <a:p>
            <a:r>
              <a:rPr kumimoji="1" lang="ja-JP" altLang="en-US" sz="2000" dirty="0"/>
              <a:t>③表情実験　　：内受容感覚によって表情イメージの能力に違いがある</a:t>
            </a:r>
          </a:p>
        </p:txBody>
      </p:sp>
      <p:sp>
        <p:nvSpPr>
          <p:cNvPr id="7" name="矢印: 下 6">
            <a:extLst>
              <a:ext uri="{FF2B5EF4-FFF2-40B4-BE49-F238E27FC236}">
                <a16:creationId xmlns:a16="http://schemas.microsoft.com/office/drawing/2014/main" id="{59DA41A7-8FDF-497F-92CD-0050863B6403}"/>
              </a:ext>
            </a:extLst>
          </p:cNvPr>
          <p:cNvSpPr/>
          <p:nvPr/>
        </p:nvSpPr>
        <p:spPr>
          <a:xfrm>
            <a:off x="5739319" y="2602787"/>
            <a:ext cx="713362" cy="2594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11716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a:extLst>
              <a:ext uri="{FF2B5EF4-FFF2-40B4-BE49-F238E27FC236}">
                <a16:creationId xmlns:a16="http://schemas.microsoft.com/office/drawing/2014/main" id="{70170F36-59F0-4570-85AD-B427C1CA2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574" y="4598291"/>
            <a:ext cx="1583119" cy="1989259"/>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E3F8E8CD-7B82-4272-8043-D39FE55C4EB5}"/>
              </a:ext>
            </a:extLst>
          </p:cNvPr>
          <p:cNvSpPr>
            <a:spLocks noGrp="1"/>
          </p:cNvSpPr>
          <p:nvPr>
            <p:ph type="title"/>
          </p:nvPr>
        </p:nvSpPr>
        <p:spPr/>
        <p:txBody>
          <a:bodyPr/>
          <a:lstStyle/>
          <a:p>
            <a:r>
              <a:rPr kumimoji="1" lang="ja-JP" altLang="en-US" dirty="0"/>
              <a:t>内受容感覚とは</a:t>
            </a:r>
          </a:p>
        </p:txBody>
      </p:sp>
      <p:grpSp>
        <p:nvGrpSpPr>
          <p:cNvPr id="3" name="グループ化 2">
            <a:extLst>
              <a:ext uri="{FF2B5EF4-FFF2-40B4-BE49-F238E27FC236}">
                <a16:creationId xmlns:a16="http://schemas.microsoft.com/office/drawing/2014/main" id="{282B4ECA-B8AF-4AB2-B3DE-0B7CC1A7C7CE}"/>
              </a:ext>
            </a:extLst>
          </p:cNvPr>
          <p:cNvGrpSpPr/>
          <p:nvPr/>
        </p:nvGrpSpPr>
        <p:grpSpPr>
          <a:xfrm>
            <a:off x="1056065" y="1549207"/>
            <a:ext cx="7004982" cy="3355689"/>
            <a:chOff x="1110845" y="1422788"/>
            <a:chExt cx="9511847" cy="3818772"/>
          </a:xfrm>
        </p:grpSpPr>
        <p:sp>
          <p:nvSpPr>
            <p:cNvPr id="4" name="四角形: 角を丸くする 3">
              <a:extLst>
                <a:ext uri="{FF2B5EF4-FFF2-40B4-BE49-F238E27FC236}">
                  <a16:creationId xmlns:a16="http://schemas.microsoft.com/office/drawing/2014/main" id="{38BFB2EC-7C9A-4685-8EFA-CF402C1F9E21}"/>
                </a:ext>
              </a:extLst>
            </p:cNvPr>
            <p:cNvSpPr/>
            <p:nvPr/>
          </p:nvSpPr>
          <p:spPr>
            <a:xfrm>
              <a:off x="4502094" y="1422788"/>
              <a:ext cx="2642532" cy="8472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感覚信号</a:t>
              </a:r>
            </a:p>
          </p:txBody>
        </p:sp>
        <p:sp>
          <p:nvSpPr>
            <p:cNvPr id="5" name="四角形: 角を丸くする 4">
              <a:extLst>
                <a:ext uri="{FF2B5EF4-FFF2-40B4-BE49-F238E27FC236}">
                  <a16:creationId xmlns:a16="http://schemas.microsoft.com/office/drawing/2014/main" id="{3BA1D837-BBD6-4E02-AC06-186775100959}"/>
                </a:ext>
              </a:extLst>
            </p:cNvPr>
            <p:cNvSpPr/>
            <p:nvPr/>
          </p:nvSpPr>
          <p:spPr>
            <a:xfrm>
              <a:off x="1110845" y="2887216"/>
              <a:ext cx="2227278" cy="8514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外受容感覚</a:t>
              </a:r>
            </a:p>
          </p:txBody>
        </p:sp>
        <p:sp>
          <p:nvSpPr>
            <p:cNvPr id="6" name="四角形: 角を丸くする 5">
              <a:extLst>
                <a:ext uri="{FF2B5EF4-FFF2-40B4-BE49-F238E27FC236}">
                  <a16:creationId xmlns:a16="http://schemas.microsoft.com/office/drawing/2014/main" id="{854E5466-FD33-4A9C-90BA-C6CA48A78A39}"/>
                </a:ext>
              </a:extLst>
            </p:cNvPr>
            <p:cNvSpPr/>
            <p:nvPr/>
          </p:nvSpPr>
          <p:spPr>
            <a:xfrm>
              <a:off x="4709721" y="2887216"/>
              <a:ext cx="2227278" cy="8514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固有</a:t>
              </a:r>
              <a:r>
                <a:rPr kumimoji="1" lang="ja-JP" altLang="en-US" dirty="0"/>
                <a:t>受容感覚</a:t>
              </a:r>
            </a:p>
          </p:txBody>
        </p:sp>
        <p:sp>
          <p:nvSpPr>
            <p:cNvPr id="7" name="四角形: 角を丸くする 6">
              <a:extLst>
                <a:ext uri="{FF2B5EF4-FFF2-40B4-BE49-F238E27FC236}">
                  <a16:creationId xmlns:a16="http://schemas.microsoft.com/office/drawing/2014/main" id="{2B627883-19C6-4D1B-9FB0-0E3C9E3AA90E}"/>
                </a:ext>
              </a:extLst>
            </p:cNvPr>
            <p:cNvSpPr/>
            <p:nvPr/>
          </p:nvSpPr>
          <p:spPr>
            <a:xfrm>
              <a:off x="8308597" y="2887216"/>
              <a:ext cx="2227278" cy="8514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内受容感覚</a:t>
              </a:r>
            </a:p>
          </p:txBody>
        </p:sp>
        <p:cxnSp>
          <p:nvCxnSpPr>
            <p:cNvPr id="10" name="直線コネクタ 9">
              <a:extLst>
                <a:ext uri="{FF2B5EF4-FFF2-40B4-BE49-F238E27FC236}">
                  <a16:creationId xmlns:a16="http://schemas.microsoft.com/office/drawing/2014/main" id="{90DB5E80-6608-4B49-BDF3-393B43A92B71}"/>
                </a:ext>
              </a:extLst>
            </p:cNvPr>
            <p:cNvCxnSpPr>
              <a:stCxn id="4" idx="2"/>
              <a:endCxn id="6" idx="0"/>
            </p:cNvCxnSpPr>
            <p:nvPr/>
          </p:nvCxnSpPr>
          <p:spPr>
            <a:xfrm>
              <a:off x="5823360" y="2270077"/>
              <a:ext cx="0" cy="617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コネクタ: カギ線 11">
              <a:extLst>
                <a:ext uri="{FF2B5EF4-FFF2-40B4-BE49-F238E27FC236}">
                  <a16:creationId xmlns:a16="http://schemas.microsoft.com/office/drawing/2014/main" id="{2F80D469-7A43-483E-B83D-62124944CE87}"/>
                </a:ext>
              </a:extLst>
            </p:cNvPr>
            <p:cNvCxnSpPr>
              <a:stCxn id="4" idx="2"/>
              <a:endCxn id="5" idx="0"/>
            </p:cNvCxnSpPr>
            <p:nvPr/>
          </p:nvCxnSpPr>
          <p:spPr>
            <a:xfrm rot="5400000">
              <a:off x="3715353" y="779208"/>
              <a:ext cx="617139" cy="359887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 name="コネクタ: カギ線 13">
              <a:extLst>
                <a:ext uri="{FF2B5EF4-FFF2-40B4-BE49-F238E27FC236}">
                  <a16:creationId xmlns:a16="http://schemas.microsoft.com/office/drawing/2014/main" id="{DE0BE90A-EF5F-47D1-96F2-B6202BF88B32}"/>
                </a:ext>
              </a:extLst>
            </p:cNvPr>
            <p:cNvCxnSpPr>
              <a:stCxn id="4" idx="2"/>
              <a:endCxn id="7" idx="0"/>
            </p:cNvCxnSpPr>
            <p:nvPr/>
          </p:nvCxnSpPr>
          <p:spPr>
            <a:xfrm rot="16200000" flipH="1">
              <a:off x="7314229" y="779208"/>
              <a:ext cx="617139" cy="359887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2701F32D-5ADB-4459-AB22-B286A3E2DA00}"/>
                </a:ext>
              </a:extLst>
            </p:cNvPr>
            <p:cNvSpPr txBox="1"/>
            <p:nvPr/>
          </p:nvSpPr>
          <p:spPr>
            <a:xfrm>
              <a:off x="1110845" y="3764232"/>
              <a:ext cx="934871" cy="1477328"/>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視覚</a:t>
              </a:r>
              <a:endParaRPr kumimoji="1" lang="en-US" altLang="ja-JP" dirty="0"/>
            </a:p>
            <a:p>
              <a:pPr marL="285750" indent="-285750">
                <a:buFont typeface="Arial" panose="020B0604020202020204" pitchFamily="34" charset="0"/>
                <a:buChar char="•"/>
              </a:pPr>
              <a:r>
                <a:rPr lang="ja-JP" altLang="en-US" dirty="0"/>
                <a:t>聴覚</a:t>
              </a:r>
              <a:endParaRPr lang="en-US" altLang="ja-JP" dirty="0"/>
            </a:p>
            <a:p>
              <a:pPr marL="285750" indent="-285750">
                <a:buFont typeface="Arial" panose="020B0604020202020204" pitchFamily="34" charset="0"/>
                <a:buChar char="•"/>
              </a:pPr>
              <a:r>
                <a:rPr kumimoji="1" lang="ja-JP" altLang="en-US" dirty="0"/>
                <a:t>味覚</a:t>
              </a:r>
              <a:endParaRPr kumimoji="1" lang="en-US" altLang="ja-JP" dirty="0"/>
            </a:p>
            <a:p>
              <a:pPr marL="285750" indent="-285750">
                <a:buFont typeface="Arial" panose="020B0604020202020204" pitchFamily="34" charset="0"/>
                <a:buChar char="•"/>
              </a:pPr>
              <a:r>
                <a:rPr lang="ja-JP" altLang="en-US" dirty="0"/>
                <a:t>嗅覚</a:t>
              </a:r>
              <a:endParaRPr lang="en-US" altLang="ja-JP" dirty="0"/>
            </a:p>
            <a:p>
              <a:pPr marL="285750" indent="-285750">
                <a:buFont typeface="Arial" panose="020B0604020202020204" pitchFamily="34" charset="0"/>
                <a:buChar char="•"/>
              </a:pPr>
              <a:r>
                <a:rPr kumimoji="1" lang="ja-JP" altLang="en-US" dirty="0"/>
                <a:t>触覚</a:t>
              </a:r>
            </a:p>
          </p:txBody>
        </p:sp>
        <p:sp>
          <p:nvSpPr>
            <p:cNvPr id="16" name="テキスト ボックス 15">
              <a:extLst>
                <a:ext uri="{FF2B5EF4-FFF2-40B4-BE49-F238E27FC236}">
                  <a16:creationId xmlns:a16="http://schemas.microsoft.com/office/drawing/2014/main" id="{30F91671-720F-4F42-BF2A-1AD6BD7ED34C}"/>
                </a:ext>
              </a:extLst>
            </p:cNvPr>
            <p:cNvSpPr txBox="1"/>
            <p:nvPr/>
          </p:nvSpPr>
          <p:spPr>
            <a:xfrm>
              <a:off x="4709721" y="3768062"/>
              <a:ext cx="1858201" cy="646331"/>
            </a:xfrm>
            <a:prstGeom prst="rect">
              <a:avLst/>
            </a:prstGeom>
            <a:noFill/>
          </p:spPr>
          <p:txBody>
            <a:bodyPr wrap="none" rtlCol="0">
              <a:spAutoFit/>
            </a:bodyPr>
            <a:lstStyle/>
            <a:p>
              <a:pPr marL="285750" indent="-285750">
                <a:buFont typeface="Arial" panose="020B0604020202020204" pitchFamily="34" charset="0"/>
                <a:buChar char="•"/>
              </a:pPr>
              <a:r>
                <a:rPr lang="ja-JP" altLang="en-US" dirty="0"/>
                <a:t>骨格筋の緊張</a:t>
              </a:r>
              <a:endParaRPr kumimoji="1" lang="en-US" altLang="ja-JP" dirty="0"/>
            </a:p>
            <a:p>
              <a:pPr marL="285750" indent="-285750">
                <a:buFont typeface="Arial" panose="020B0604020202020204" pitchFamily="34" charset="0"/>
                <a:buChar char="•"/>
              </a:pPr>
              <a:r>
                <a:rPr lang="ja-JP" altLang="en-US" dirty="0"/>
                <a:t>平衡感覚</a:t>
              </a:r>
              <a:endParaRPr lang="en-US" altLang="ja-JP" dirty="0"/>
            </a:p>
          </p:txBody>
        </p:sp>
        <p:sp>
          <p:nvSpPr>
            <p:cNvPr id="17" name="テキスト ボックス 16">
              <a:extLst>
                <a:ext uri="{FF2B5EF4-FFF2-40B4-BE49-F238E27FC236}">
                  <a16:creationId xmlns:a16="http://schemas.microsoft.com/office/drawing/2014/main" id="{F2163140-9C2E-464D-AC18-1609C1647164}"/>
                </a:ext>
              </a:extLst>
            </p:cNvPr>
            <p:cNvSpPr txBox="1"/>
            <p:nvPr/>
          </p:nvSpPr>
          <p:spPr>
            <a:xfrm>
              <a:off x="8302826" y="3764232"/>
              <a:ext cx="2319866" cy="923330"/>
            </a:xfrm>
            <a:prstGeom prst="rect">
              <a:avLst/>
            </a:prstGeom>
            <a:noFill/>
          </p:spPr>
          <p:txBody>
            <a:bodyPr wrap="none" rtlCol="0">
              <a:spAutoFit/>
            </a:bodyPr>
            <a:lstStyle/>
            <a:p>
              <a:pPr marL="285750" indent="-285750">
                <a:buFont typeface="Arial" panose="020B0604020202020204" pitchFamily="34" charset="0"/>
                <a:buChar char="•"/>
              </a:pPr>
              <a:r>
                <a:rPr lang="ja-JP" altLang="en-US" dirty="0"/>
                <a:t>心拍・血圧・呼吸</a:t>
              </a:r>
              <a:endParaRPr kumimoji="1" lang="en-US" altLang="ja-JP" dirty="0"/>
            </a:p>
            <a:p>
              <a:pPr marL="285750" indent="-285750">
                <a:buFont typeface="Arial" panose="020B0604020202020204" pitchFamily="34" charset="0"/>
                <a:buChar char="•"/>
              </a:pPr>
              <a:r>
                <a:rPr lang="ja-JP" altLang="en-US" dirty="0"/>
                <a:t>内臓の状態</a:t>
              </a:r>
              <a:endParaRPr lang="en-US" altLang="ja-JP" dirty="0"/>
            </a:p>
            <a:p>
              <a:pPr marL="285750" indent="-285750">
                <a:buFont typeface="Arial" panose="020B0604020202020204" pitchFamily="34" charset="0"/>
                <a:buChar char="•"/>
              </a:pPr>
              <a:r>
                <a:rPr lang="ja-JP" altLang="en-US" dirty="0"/>
                <a:t>代謝</a:t>
              </a:r>
              <a:endParaRPr lang="en-US" altLang="ja-JP" dirty="0"/>
            </a:p>
          </p:txBody>
        </p:sp>
      </p:grpSp>
      <p:sp>
        <p:nvSpPr>
          <p:cNvPr id="8" name="正方形/長方形 7">
            <a:extLst>
              <a:ext uri="{FF2B5EF4-FFF2-40B4-BE49-F238E27FC236}">
                <a16:creationId xmlns:a16="http://schemas.microsoft.com/office/drawing/2014/main" id="{AD6ECF2E-CE48-4A2F-8B4C-D5EDEC56738B}"/>
              </a:ext>
            </a:extLst>
          </p:cNvPr>
          <p:cNvSpPr/>
          <p:nvPr/>
        </p:nvSpPr>
        <p:spPr>
          <a:xfrm>
            <a:off x="8842607" y="3486717"/>
            <a:ext cx="2511193" cy="18627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dirty="0">
                <a:solidFill>
                  <a:schemeClr val="tx1"/>
                </a:solidFill>
              </a:rPr>
              <a:t>身体内部の生理状態の感覚を表す概念</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生命維持および身体の平衡を保つ機能を持つ（ホメオスタシス）</a:t>
            </a:r>
            <a:endParaRPr kumimoji="1" lang="en-US" altLang="ja-JP" dirty="0">
              <a:solidFill>
                <a:schemeClr val="tx1"/>
              </a:solidFill>
            </a:endParaRPr>
          </a:p>
        </p:txBody>
      </p:sp>
      <p:pic>
        <p:nvPicPr>
          <p:cNvPr id="13" name="グラフィックス 12">
            <a:extLst>
              <a:ext uri="{FF2B5EF4-FFF2-40B4-BE49-F238E27FC236}">
                <a16:creationId xmlns:a16="http://schemas.microsoft.com/office/drawing/2014/main" id="{D7172DF8-7AEF-4857-BD81-C2869FCE5E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3148" y="4240283"/>
            <a:ext cx="1751983" cy="2477931"/>
          </a:xfrm>
          <a:prstGeom prst="rect">
            <a:avLst/>
          </a:prstGeom>
        </p:spPr>
      </p:pic>
      <p:pic>
        <p:nvPicPr>
          <p:cNvPr id="3082" name="Picture 10">
            <a:extLst>
              <a:ext uri="{FF2B5EF4-FFF2-40B4-BE49-F238E27FC236}">
                <a16:creationId xmlns:a16="http://schemas.microsoft.com/office/drawing/2014/main" id="{056A1CDE-31A4-4848-9028-E95E6AC38C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6523" y="4509764"/>
            <a:ext cx="1514414" cy="2166314"/>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線コネクタ 17">
            <a:extLst>
              <a:ext uri="{FF2B5EF4-FFF2-40B4-BE49-F238E27FC236}">
                <a16:creationId xmlns:a16="http://schemas.microsoft.com/office/drawing/2014/main" id="{022CFCAB-DBCE-440F-B818-6D07CF35E75A}"/>
              </a:ext>
            </a:extLst>
          </p:cNvPr>
          <p:cNvCxnSpPr>
            <a:stCxn id="7" idx="3"/>
          </p:cNvCxnSpPr>
          <p:nvPr/>
        </p:nvCxnSpPr>
        <p:spPr>
          <a:xfrm>
            <a:off x="7997111" y="3210165"/>
            <a:ext cx="845496" cy="2765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709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63A75-B5EA-46A9-BFDB-C1924E6371A0}"/>
              </a:ext>
            </a:extLst>
          </p:cNvPr>
          <p:cNvSpPr>
            <a:spLocks noGrp="1"/>
          </p:cNvSpPr>
          <p:nvPr>
            <p:ph type="title"/>
          </p:nvPr>
        </p:nvSpPr>
        <p:spPr/>
        <p:txBody>
          <a:bodyPr/>
          <a:lstStyle/>
          <a:p>
            <a:r>
              <a:rPr kumimoji="1" lang="ja-JP" altLang="en-US" dirty="0"/>
              <a:t>内受容感覚と感情</a:t>
            </a:r>
            <a:br>
              <a:rPr kumimoji="1" lang="en-US" altLang="ja-JP" dirty="0"/>
            </a:br>
            <a:endParaRPr kumimoji="1" lang="ja-JP" altLang="en-US" dirty="0"/>
          </a:p>
        </p:txBody>
      </p:sp>
      <p:grpSp>
        <p:nvGrpSpPr>
          <p:cNvPr id="3" name="グループ化 2">
            <a:extLst>
              <a:ext uri="{FF2B5EF4-FFF2-40B4-BE49-F238E27FC236}">
                <a16:creationId xmlns:a16="http://schemas.microsoft.com/office/drawing/2014/main" id="{1D14C85A-02FD-4C34-8CA3-69D3A12D86D9}"/>
              </a:ext>
            </a:extLst>
          </p:cNvPr>
          <p:cNvGrpSpPr/>
          <p:nvPr/>
        </p:nvGrpSpPr>
        <p:grpSpPr>
          <a:xfrm>
            <a:off x="343285" y="1184993"/>
            <a:ext cx="7557464" cy="3456581"/>
            <a:chOff x="828304" y="1341439"/>
            <a:chExt cx="11261308" cy="5240336"/>
          </a:xfrm>
        </p:grpSpPr>
        <p:sp>
          <p:nvSpPr>
            <p:cNvPr id="44" name="角丸四角形 43"/>
            <p:cNvSpPr/>
            <p:nvPr/>
          </p:nvSpPr>
          <p:spPr>
            <a:xfrm>
              <a:off x="4933950" y="2932613"/>
              <a:ext cx="6991350" cy="3649162"/>
            </a:xfrm>
            <a:prstGeom prst="roundRect">
              <a:avLst>
                <a:gd name="adj" fmla="val 7793"/>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7" name="角丸四角形 4">
              <a:extLst>
                <a:ext uri="{FF2B5EF4-FFF2-40B4-BE49-F238E27FC236}">
                  <a16:creationId xmlns:a16="http://schemas.microsoft.com/office/drawing/2014/main" id="{EFCC1B71-BB98-4040-A183-4874217E5917}"/>
                </a:ext>
              </a:extLst>
            </p:cNvPr>
            <p:cNvSpPr/>
            <p:nvPr/>
          </p:nvSpPr>
          <p:spPr>
            <a:xfrm>
              <a:off x="1304701" y="3199537"/>
              <a:ext cx="2412000" cy="1080000"/>
            </a:xfrm>
            <a:prstGeom prst="roundRect">
              <a:avLst/>
            </a:prstGeom>
            <a:solidFill>
              <a:schemeClr val="accent4">
                <a:lumMod val="20000"/>
                <a:lumOff val="80000"/>
              </a:schemeClr>
            </a:solidFill>
            <a:ln w="19050">
              <a:solidFill>
                <a:schemeClr val="accent4">
                  <a:lumMod val="75000"/>
                </a:schemeClr>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認知的目標</a:t>
              </a:r>
              <a:endParaRPr kumimoji="1" lang="ja-JP" altLang="en-US" sz="1600" dirty="0">
                <a:solidFill>
                  <a:schemeClr val="tx1"/>
                </a:solidFill>
              </a:endParaRPr>
            </a:p>
          </p:txBody>
        </p:sp>
        <p:sp>
          <p:nvSpPr>
            <p:cNvPr id="31" name="角丸四角形 4">
              <a:extLst>
                <a:ext uri="{FF2B5EF4-FFF2-40B4-BE49-F238E27FC236}">
                  <a16:creationId xmlns:a16="http://schemas.microsoft.com/office/drawing/2014/main" id="{53CBD121-3332-4187-AF4D-14FD19F925E5}"/>
                </a:ext>
              </a:extLst>
            </p:cNvPr>
            <p:cNvSpPr/>
            <p:nvPr/>
          </p:nvSpPr>
          <p:spPr>
            <a:xfrm>
              <a:off x="7090051" y="5233582"/>
              <a:ext cx="2412000" cy="1080000"/>
            </a:xfrm>
            <a:prstGeom prst="roundRect">
              <a:avLst/>
            </a:prstGeom>
            <a:solidFill>
              <a:srgbClr val="D9FFD9"/>
            </a:solidFill>
            <a:ln w="19050">
              <a:solidFill>
                <a:schemeClr val="accent6"/>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身体状態</a:t>
              </a:r>
              <a:endParaRPr lang="en-US" altLang="ja-JP" sz="1600" dirty="0">
                <a:solidFill>
                  <a:schemeClr val="tx1"/>
                </a:solidFill>
              </a:endParaRPr>
            </a:p>
          </p:txBody>
        </p:sp>
        <p:sp>
          <p:nvSpPr>
            <p:cNvPr id="39" name="環状矢印 38"/>
            <p:cNvSpPr/>
            <p:nvPr/>
          </p:nvSpPr>
          <p:spPr>
            <a:xfrm rot="5400000">
              <a:off x="8048401" y="3685226"/>
              <a:ext cx="2124075" cy="2124075"/>
            </a:xfrm>
            <a:prstGeom prst="circularArrow">
              <a:avLst>
                <a:gd name="adj1" fmla="val 6923"/>
                <a:gd name="adj2" fmla="val 1142319"/>
                <a:gd name="adj3" fmla="val 18612055"/>
                <a:gd name="adj4" fmla="val 12614510"/>
                <a:gd name="adj5" fmla="val 8013"/>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40" name="環状矢印 39"/>
            <p:cNvSpPr/>
            <p:nvPr/>
          </p:nvSpPr>
          <p:spPr>
            <a:xfrm rot="5400000" flipH="1" flipV="1">
              <a:off x="6419626" y="3685226"/>
              <a:ext cx="2124075" cy="2124075"/>
            </a:xfrm>
            <a:prstGeom prst="circularArrow">
              <a:avLst>
                <a:gd name="adj1" fmla="val 6923"/>
                <a:gd name="adj2" fmla="val 1142319"/>
                <a:gd name="adj3" fmla="val 18612055"/>
                <a:gd name="adj4" fmla="val 12614510"/>
                <a:gd name="adj5"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42" name="テキスト ボックス 41"/>
            <p:cNvSpPr txBox="1"/>
            <p:nvPr/>
          </p:nvSpPr>
          <p:spPr>
            <a:xfrm>
              <a:off x="5166410" y="4633216"/>
              <a:ext cx="1498142" cy="847810"/>
            </a:xfrm>
            <a:prstGeom prst="rect">
              <a:avLst/>
            </a:prstGeom>
            <a:noFill/>
          </p:spPr>
          <p:txBody>
            <a:bodyPr wrap="none" rtlCol="0">
              <a:spAutoFit/>
            </a:bodyPr>
            <a:lstStyle/>
            <a:p>
              <a:r>
                <a:rPr lang="ja-JP" altLang="en-US" sz="1600" dirty="0">
                  <a:solidFill>
                    <a:schemeClr val="accent1"/>
                  </a:solidFill>
                </a:rPr>
                <a:t>内受容</a:t>
              </a:r>
              <a:endParaRPr lang="en-US" altLang="ja-JP" sz="1600" dirty="0">
                <a:solidFill>
                  <a:schemeClr val="accent1"/>
                </a:solidFill>
              </a:endParaRPr>
            </a:p>
            <a:p>
              <a:r>
                <a:rPr lang="ja-JP" altLang="en-US" sz="1600" dirty="0">
                  <a:solidFill>
                    <a:schemeClr val="accent1"/>
                  </a:solidFill>
                </a:rPr>
                <a:t>感覚信号</a:t>
              </a:r>
              <a:endParaRPr kumimoji="1" lang="ja-JP" altLang="en-US" sz="1600" dirty="0">
                <a:solidFill>
                  <a:schemeClr val="accent1"/>
                </a:solidFill>
              </a:endParaRPr>
            </a:p>
          </p:txBody>
        </p:sp>
        <p:sp>
          <p:nvSpPr>
            <p:cNvPr id="45" name="テキスト ボックス 44"/>
            <p:cNvSpPr txBox="1"/>
            <p:nvPr/>
          </p:nvSpPr>
          <p:spPr>
            <a:xfrm>
              <a:off x="5315312" y="2705080"/>
              <a:ext cx="2415603" cy="490837"/>
            </a:xfrm>
            <a:prstGeom prst="rect">
              <a:avLst/>
            </a:prstGeom>
            <a:solidFill>
              <a:schemeClr val="bg1"/>
            </a:solidFill>
          </p:spPr>
          <p:txBody>
            <a:bodyPr wrap="square" rtlCol="0">
              <a:spAutoFit/>
            </a:bodyPr>
            <a:lstStyle/>
            <a:p>
              <a:r>
                <a:rPr kumimoji="1" lang="ja-JP" altLang="en-US" sz="1600" dirty="0"/>
                <a:t>ホメオスタシス</a:t>
              </a:r>
            </a:p>
          </p:txBody>
        </p:sp>
        <p:cxnSp>
          <p:nvCxnSpPr>
            <p:cNvPr id="48" name="カギ線コネクタ 47"/>
            <p:cNvCxnSpPr>
              <a:stCxn id="30" idx="3"/>
              <a:endCxn id="32" idx="0"/>
            </p:cNvCxnSpPr>
            <p:nvPr/>
          </p:nvCxnSpPr>
          <p:spPr>
            <a:xfrm>
              <a:off x="3714009" y="2392613"/>
              <a:ext cx="4582042" cy="788331"/>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カギ線コネクタ 49"/>
            <p:cNvCxnSpPr>
              <a:stCxn id="37" idx="3"/>
              <a:endCxn id="32" idx="0"/>
            </p:cNvCxnSpPr>
            <p:nvPr/>
          </p:nvCxnSpPr>
          <p:spPr>
            <a:xfrm flipV="1">
              <a:off x="3716701" y="3180944"/>
              <a:ext cx="4579350" cy="558593"/>
            </a:xfrm>
            <a:prstGeom prst="bentConnector4">
              <a:avLst>
                <a:gd name="adj1" fmla="val 16656"/>
                <a:gd name="adj2" fmla="val 24153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5029190" y="1974026"/>
              <a:ext cx="2229935" cy="598582"/>
            </a:xfrm>
            <a:prstGeom prst="rect">
              <a:avLst/>
            </a:prstGeom>
            <a:noFill/>
          </p:spPr>
          <p:txBody>
            <a:bodyPr wrap="none" rtlCol="0">
              <a:spAutoFit/>
            </a:bodyPr>
            <a:lstStyle/>
            <a:p>
              <a:r>
                <a:rPr kumimoji="1" lang="ja-JP" altLang="en-US" sz="1600" dirty="0">
                  <a:solidFill>
                    <a:srgbClr val="FF0000"/>
                  </a:solidFill>
                </a:rPr>
                <a:t>設定値の変更</a:t>
              </a:r>
            </a:p>
          </p:txBody>
        </p:sp>
        <p:sp>
          <p:nvSpPr>
            <p:cNvPr id="46" name="角丸四角形 45"/>
            <p:cNvSpPr/>
            <p:nvPr/>
          </p:nvSpPr>
          <p:spPr>
            <a:xfrm>
              <a:off x="828304" y="1571625"/>
              <a:ext cx="8963165" cy="2962275"/>
            </a:xfrm>
            <a:prstGeom prst="roundRect">
              <a:avLst>
                <a:gd name="adj" fmla="val 7793"/>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3" name="テキスト ボックス 52"/>
            <p:cNvSpPr txBox="1"/>
            <p:nvPr/>
          </p:nvSpPr>
          <p:spPr>
            <a:xfrm>
              <a:off x="1302007" y="1341439"/>
              <a:ext cx="2113010" cy="490837"/>
            </a:xfrm>
            <a:prstGeom prst="rect">
              <a:avLst/>
            </a:prstGeom>
            <a:solidFill>
              <a:schemeClr val="bg1"/>
            </a:solidFill>
          </p:spPr>
          <p:txBody>
            <a:bodyPr wrap="square" rtlCol="0">
              <a:spAutoFit/>
            </a:bodyPr>
            <a:lstStyle/>
            <a:p>
              <a:r>
                <a:rPr lang="ja-JP" altLang="en-US" sz="1600" dirty="0"/>
                <a:t>アロスタシス</a:t>
              </a:r>
              <a:endParaRPr kumimoji="1" lang="ja-JP" altLang="en-US" sz="1600" dirty="0"/>
            </a:p>
          </p:txBody>
        </p:sp>
        <p:sp>
          <p:nvSpPr>
            <p:cNvPr id="41" name="テキスト ボックス 40"/>
            <p:cNvSpPr txBox="1"/>
            <p:nvPr/>
          </p:nvSpPr>
          <p:spPr>
            <a:xfrm>
              <a:off x="10182856" y="4393319"/>
              <a:ext cx="1906756" cy="1033914"/>
            </a:xfrm>
            <a:prstGeom prst="rect">
              <a:avLst/>
            </a:prstGeom>
            <a:noFill/>
          </p:spPr>
          <p:txBody>
            <a:bodyPr wrap="none" rtlCol="0">
              <a:spAutoFit/>
            </a:bodyPr>
            <a:lstStyle/>
            <a:p>
              <a:r>
                <a:rPr kumimoji="1" lang="ja-JP" altLang="en-US" sz="1600" dirty="0">
                  <a:solidFill>
                    <a:srgbClr val="00B050"/>
                  </a:solidFill>
                </a:rPr>
                <a:t>内受容感覚</a:t>
              </a:r>
              <a:endParaRPr kumimoji="1" lang="en-US" altLang="ja-JP" sz="1600" dirty="0">
                <a:solidFill>
                  <a:srgbClr val="00B050"/>
                </a:solidFill>
              </a:endParaRPr>
            </a:p>
            <a:p>
              <a:r>
                <a:rPr kumimoji="1" lang="ja-JP" altLang="en-US" sz="1600" dirty="0">
                  <a:solidFill>
                    <a:srgbClr val="00B050"/>
                  </a:solidFill>
                </a:rPr>
                <a:t>の予測信号</a:t>
              </a:r>
            </a:p>
          </p:txBody>
        </p:sp>
        <p:sp>
          <p:nvSpPr>
            <p:cNvPr id="32" name="角丸四角形 4">
              <a:extLst>
                <a:ext uri="{FF2B5EF4-FFF2-40B4-BE49-F238E27FC236}">
                  <a16:creationId xmlns:a16="http://schemas.microsoft.com/office/drawing/2014/main" id="{4B4CEBB1-7E9D-4F40-9704-1C0E1B9E969A}"/>
                </a:ext>
              </a:extLst>
            </p:cNvPr>
            <p:cNvSpPr/>
            <p:nvPr/>
          </p:nvSpPr>
          <p:spPr>
            <a:xfrm>
              <a:off x="7090051" y="3180944"/>
              <a:ext cx="2412000" cy="1080000"/>
            </a:xfrm>
            <a:prstGeom prst="roundRect">
              <a:avLst/>
            </a:prstGeom>
            <a:solidFill>
              <a:srgbClr val="D6F7FF"/>
            </a:solidFill>
            <a:ln w="19050">
              <a:solidFill>
                <a:schemeClr val="accent5"/>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内受容感覚予測（設定値）</a:t>
              </a:r>
              <a:endParaRPr lang="en-US" altLang="ja-JP" sz="1400" dirty="0">
                <a:solidFill>
                  <a:schemeClr val="tx1"/>
                </a:solidFill>
              </a:endParaRPr>
            </a:p>
          </p:txBody>
        </p:sp>
        <p:sp>
          <p:nvSpPr>
            <p:cNvPr id="30" name="角丸四角形 4">
              <a:extLst>
                <a:ext uri="{FF2B5EF4-FFF2-40B4-BE49-F238E27FC236}">
                  <a16:creationId xmlns:a16="http://schemas.microsoft.com/office/drawing/2014/main" id="{EFCC1B71-BB98-4040-A183-4874217E5917}"/>
                </a:ext>
              </a:extLst>
            </p:cNvPr>
            <p:cNvSpPr/>
            <p:nvPr/>
          </p:nvSpPr>
          <p:spPr>
            <a:xfrm>
              <a:off x="1302009" y="1852613"/>
              <a:ext cx="2412000" cy="1080000"/>
            </a:xfrm>
            <a:prstGeom prst="roundRect">
              <a:avLst/>
            </a:prstGeom>
            <a:solidFill>
              <a:srgbClr val="FFD9FF"/>
            </a:solidFill>
            <a:ln w="19050">
              <a:solidFill>
                <a:srgbClr val="D60093"/>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外界環境</a:t>
              </a:r>
            </a:p>
          </p:txBody>
        </p:sp>
      </p:grpSp>
      <p:sp>
        <p:nvSpPr>
          <p:cNvPr id="8" name="テキスト ボックス 7">
            <a:extLst>
              <a:ext uri="{FF2B5EF4-FFF2-40B4-BE49-F238E27FC236}">
                <a16:creationId xmlns:a16="http://schemas.microsoft.com/office/drawing/2014/main" id="{DAD9C266-914B-41BE-BC64-2CD3DAEE75E5}"/>
              </a:ext>
            </a:extLst>
          </p:cNvPr>
          <p:cNvSpPr txBox="1"/>
          <p:nvPr/>
        </p:nvSpPr>
        <p:spPr>
          <a:xfrm>
            <a:off x="8295062" y="1784874"/>
            <a:ext cx="3651549" cy="2585323"/>
          </a:xfrm>
          <a:prstGeom prst="rect">
            <a:avLst/>
          </a:prstGeom>
          <a:noFill/>
        </p:spPr>
        <p:txBody>
          <a:bodyPr wrap="square" rtlCol="0">
            <a:spAutoFit/>
          </a:bodyPr>
          <a:lstStyle/>
          <a:p>
            <a:r>
              <a:rPr kumimoji="1" lang="ja-JP" altLang="en-US" u="sng" dirty="0"/>
              <a:t>ホメオスタシス</a:t>
            </a:r>
            <a:endParaRPr kumimoji="1" lang="en-US" altLang="ja-JP" u="sng" dirty="0"/>
          </a:p>
          <a:p>
            <a:pPr marL="179388"/>
            <a:r>
              <a:rPr kumimoji="1" lang="ja-JP" altLang="en-US" dirty="0"/>
              <a:t>内受容感覚と感覚の予測の間の誤差を</a:t>
            </a:r>
            <a:r>
              <a:rPr lang="ja-JP" altLang="en-US" dirty="0"/>
              <a:t>最小化することで身体状態の恒常性を保つ</a:t>
            </a:r>
            <a:endParaRPr lang="en-US" altLang="ja-JP" dirty="0"/>
          </a:p>
          <a:p>
            <a:endParaRPr lang="en-US" altLang="ja-JP" dirty="0"/>
          </a:p>
          <a:p>
            <a:r>
              <a:rPr lang="ja-JP" altLang="en-US" u="sng" dirty="0"/>
              <a:t>アロスタシス</a:t>
            </a:r>
            <a:endParaRPr lang="en-US" altLang="ja-JP" u="sng" dirty="0"/>
          </a:p>
          <a:p>
            <a:pPr marL="179388"/>
            <a:r>
              <a:rPr lang="ja-JP" altLang="en-US" dirty="0"/>
              <a:t>外界環境の変化に合わせて内受容感覚予測（設定値）を変化させる機能</a:t>
            </a:r>
            <a:endParaRPr lang="en-US" altLang="ja-JP" dirty="0"/>
          </a:p>
        </p:txBody>
      </p:sp>
      <p:sp>
        <p:nvSpPr>
          <p:cNvPr id="24" name="テキスト ボックス 23">
            <a:extLst>
              <a:ext uri="{FF2B5EF4-FFF2-40B4-BE49-F238E27FC236}">
                <a16:creationId xmlns:a16="http://schemas.microsoft.com/office/drawing/2014/main" id="{E8DFFF1B-0711-4C27-82D3-91DA2BB2F129}"/>
              </a:ext>
            </a:extLst>
          </p:cNvPr>
          <p:cNvSpPr txBox="1"/>
          <p:nvPr/>
        </p:nvSpPr>
        <p:spPr>
          <a:xfrm>
            <a:off x="482112" y="4851383"/>
            <a:ext cx="11227776" cy="1754326"/>
          </a:xfrm>
          <a:prstGeom prst="rect">
            <a:avLst/>
          </a:prstGeom>
          <a:noFill/>
        </p:spPr>
        <p:txBody>
          <a:bodyPr wrap="square" rtlCol="0">
            <a:spAutoFit/>
          </a:bodyPr>
          <a:lstStyle/>
          <a:p>
            <a:r>
              <a:rPr kumimoji="1" lang="ja-JP" altLang="en-US" dirty="0"/>
              <a:t>仮説：</a:t>
            </a:r>
            <a:r>
              <a:rPr kumimoji="1" lang="ja-JP" altLang="en-US" u="sng" dirty="0"/>
              <a:t>内受容感覚の予測信号が感情の生起に関わる（</a:t>
            </a:r>
            <a:r>
              <a:rPr kumimoji="1" lang="en-US" altLang="ja-JP" u="sng" dirty="0"/>
              <a:t>Barret, 2015; </a:t>
            </a:r>
            <a:r>
              <a:rPr kumimoji="1" lang="ja-JP" altLang="en-US" u="sng" dirty="0"/>
              <a:t>乾</a:t>
            </a:r>
            <a:r>
              <a:rPr kumimoji="1" lang="en-US" altLang="ja-JP" u="sng" dirty="0"/>
              <a:t>, 2018</a:t>
            </a:r>
            <a:r>
              <a:rPr lang="ja-JP" altLang="en-US" u="sng" dirty="0"/>
              <a:t>）</a:t>
            </a:r>
            <a:endParaRPr lang="en-US" altLang="ja-JP" u="sng" dirty="0"/>
          </a:p>
          <a:p>
            <a:endParaRPr lang="en-US" altLang="ja-JP" dirty="0"/>
          </a:p>
          <a:p>
            <a:pPr marL="447675" indent="-447675"/>
            <a:r>
              <a:rPr lang="ja-JP" altLang="en-US" dirty="0"/>
              <a:t>例）大勢の前で芸を披露する前には血圧や心拍数が上昇する。本来であれば，血圧や心拍数が上昇するのは芸をする最中であるはずだが，実際には芸をする前に変化が生じる。これはホメオスタシスによって急激な身体状態の変動が生じないように，前もって設定値を変更するためである（アロスタシス）。この設定の変更が不安や緊張という感情として知覚される。</a:t>
            </a:r>
            <a:endParaRPr lang="en-US" altLang="ja-JP" dirty="0"/>
          </a:p>
        </p:txBody>
      </p:sp>
    </p:spTree>
    <p:extLst>
      <p:ext uri="{BB962C8B-B14F-4D97-AF65-F5344CB8AC3E}">
        <p14:creationId xmlns:p14="http://schemas.microsoft.com/office/powerpoint/2010/main" val="70014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7AA7D3-8C1B-48CF-A822-5AEE6F405C90}"/>
              </a:ext>
            </a:extLst>
          </p:cNvPr>
          <p:cNvSpPr>
            <a:spLocks noGrp="1"/>
          </p:cNvSpPr>
          <p:nvPr>
            <p:ph type="title"/>
          </p:nvPr>
        </p:nvSpPr>
        <p:spPr/>
        <p:txBody>
          <a:bodyPr/>
          <a:lstStyle/>
          <a:p>
            <a:r>
              <a:rPr kumimoji="1" lang="ja-JP" altLang="en-US" dirty="0"/>
              <a:t>内受容感覚関連領域</a:t>
            </a:r>
          </a:p>
        </p:txBody>
      </p:sp>
      <p:pic>
        <p:nvPicPr>
          <p:cNvPr id="3076" name="Picture 4" descr="The Emerging Science of Interoception: Sensing, Integrating, Interpreting,  and Regulating Signals within the Self: Trends in Neurosciences">
            <a:extLst>
              <a:ext uri="{FF2B5EF4-FFF2-40B4-BE49-F238E27FC236}">
                <a16:creationId xmlns:a16="http://schemas.microsoft.com/office/drawing/2014/main" id="{369EDF1B-FEB5-46FB-B574-E7CAC8F05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198" y="2751506"/>
            <a:ext cx="5112085" cy="252209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motional brain: core and extended regions Source: PESSOA, L. On the... |  Download Scientific Diagram">
            <a:extLst>
              <a:ext uri="{FF2B5EF4-FFF2-40B4-BE49-F238E27FC236}">
                <a16:creationId xmlns:a16="http://schemas.microsoft.com/office/drawing/2014/main" id="{646B83F9-5FA8-491F-A84A-949A78FB2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2950" y="2637405"/>
            <a:ext cx="4741889" cy="275029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41C075F4-E833-4037-968B-2C3919132DE4}"/>
              </a:ext>
            </a:extLst>
          </p:cNvPr>
          <p:cNvSpPr txBox="1"/>
          <p:nvPr/>
        </p:nvSpPr>
        <p:spPr>
          <a:xfrm>
            <a:off x="699198" y="1895067"/>
            <a:ext cx="4031873" cy="400110"/>
          </a:xfrm>
          <a:prstGeom prst="rect">
            <a:avLst/>
          </a:prstGeom>
          <a:noFill/>
        </p:spPr>
        <p:txBody>
          <a:bodyPr wrap="none" rtlCol="0">
            <a:spAutoFit/>
          </a:bodyPr>
          <a:lstStyle/>
          <a:p>
            <a:r>
              <a:rPr kumimoji="1" lang="ja-JP" altLang="en-US" sz="2000" dirty="0"/>
              <a:t>内受容感覚に関わる主要な脳領域</a:t>
            </a:r>
          </a:p>
        </p:txBody>
      </p:sp>
      <p:sp>
        <p:nvSpPr>
          <p:cNvPr id="7" name="テキスト ボックス 6">
            <a:extLst>
              <a:ext uri="{FF2B5EF4-FFF2-40B4-BE49-F238E27FC236}">
                <a16:creationId xmlns:a16="http://schemas.microsoft.com/office/drawing/2014/main" id="{C16DBD7A-F879-4AB7-8B8C-9A8A02A5DDEC}"/>
              </a:ext>
            </a:extLst>
          </p:cNvPr>
          <p:cNvSpPr txBox="1"/>
          <p:nvPr/>
        </p:nvSpPr>
        <p:spPr>
          <a:xfrm>
            <a:off x="6932950" y="1895067"/>
            <a:ext cx="3262432" cy="400110"/>
          </a:xfrm>
          <a:prstGeom prst="rect">
            <a:avLst/>
          </a:prstGeom>
          <a:noFill/>
        </p:spPr>
        <p:txBody>
          <a:bodyPr wrap="none" rtlCol="0">
            <a:spAutoFit/>
          </a:bodyPr>
          <a:lstStyle/>
          <a:p>
            <a:r>
              <a:rPr kumimoji="1" lang="ja-JP" altLang="en-US" sz="2000" dirty="0"/>
              <a:t>感情に関わる主要な脳領域</a:t>
            </a:r>
          </a:p>
        </p:txBody>
      </p:sp>
      <p:sp>
        <p:nvSpPr>
          <p:cNvPr id="4" name="テキスト ボックス 3">
            <a:extLst>
              <a:ext uri="{FF2B5EF4-FFF2-40B4-BE49-F238E27FC236}">
                <a16:creationId xmlns:a16="http://schemas.microsoft.com/office/drawing/2014/main" id="{1F4945EF-ABD7-440A-80D6-7761235019FF}"/>
              </a:ext>
            </a:extLst>
          </p:cNvPr>
          <p:cNvSpPr txBox="1"/>
          <p:nvPr/>
        </p:nvSpPr>
        <p:spPr>
          <a:xfrm>
            <a:off x="4327567" y="5391376"/>
            <a:ext cx="1768433" cy="338554"/>
          </a:xfrm>
          <a:prstGeom prst="rect">
            <a:avLst/>
          </a:prstGeom>
          <a:noFill/>
        </p:spPr>
        <p:txBody>
          <a:bodyPr wrap="none" rtlCol="0">
            <a:spAutoFit/>
          </a:bodyPr>
          <a:lstStyle/>
          <a:p>
            <a:r>
              <a:rPr kumimoji="1" lang="en-US" altLang="ja-JP" sz="1600" dirty="0"/>
              <a:t>Chen et al., 2021</a:t>
            </a:r>
            <a:endParaRPr kumimoji="1" lang="ja-JP" altLang="en-US" sz="1600" dirty="0"/>
          </a:p>
        </p:txBody>
      </p:sp>
      <p:sp>
        <p:nvSpPr>
          <p:cNvPr id="9" name="テキスト ボックス 8">
            <a:extLst>
              <a:ext uri="{FF2B5EF4-FFF2-40B4-BE49-F238E27FC236}">
                <a16:creationId xmlns:a16="http://schemas.microsoft.com/office/drawing/2014/main" id="{A0F83F36-A2B1-4AEF-8044-ED1465A2E1FD}"/>
              </a:ext>
            </a:extLst>
          </p:cNvPr>
          <p:cNvSpPr txBox="1"/>
          <p:nvPr/>
        </p:nvSpPr>
        <p:spPr>
          <a:xfrm>
            <a:off x="10432191" y="5560653"/>
            <a:ext cx="1242648" cy="338554"/>
          </a:xfrm>
          <a:prstGeom prst="rect">
            <a:avLst/>
          </a:prstGeom>
          <a:noFill/>
        </p:spPr>
        <p:txBody>
          <a:bodyPr wrap="none" rtlCol="0">
            <a:spAutoFit/>
          </a:bodyPr>
          <a:lstStyle/>
          <a:p>
            <a:r>
              <a:rPr kumimoji="1" lang="en-US" altLang="ja-JP" sz="1600" dirty="0" err="1"/>
              <a:t>Strey</a:t>
            </a:r>
            <a:r>
              <a:rPr kumimoji="1" lang="en-US" altLang="ja-JP" sz="1600" dirty="0"/>
              <a:t>, 2016</a:t>
            </a:r>
            <a:endParaRPr kumimoji="1" lang="ja-JP" altLang="en-US" sz="1600" dirty="0"/>
          </a:p>
        </p:txBody>
      </p:sp>
      <p:sp>
        <p:nvSpPr>
          <p:cNvPr id="10" name="テキスト ボックス 9">
            <a:extLst>
              <a:ext uri="{FF2B5EF4-FFF2-40B4-BE49-F238E27FC236}">
                <a16:creationId xmlns:a16="http://schemas.microsoft.com/office/drawing/2014/main" id="{A44D0CC8-A0DE-42B6-977F-09C234EF7C4E}"/>
              </a:ext>
            </a:extLst>
          </p:cNvPr>
          <p:cNvSpPr txBox="1"/>
          <p:nvPr/>
        </p:nvSpPr>
        <p:spPr>
          <a:xfrm>
            <a:off x="874206" y="6126228"/>
            <a:ext cx="10443588"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ja-JP" altLang="en-US" sz="2000" dirty="0"/>
              <a:t>内受容感覚領域と感情を意識するときに活動する領域は多くが重なることが知られている</a:t>
            </a:r>
            <a:endParaRPr kumimoji="1" lang="en-US" altLang="ja-JP" sz="2000" dirty="0"/>
          </a:p>
        </p:txBody>
      </p:sp>
    </p:spTree>
    <p:extLst>
      <p:ext uri="{BB962C8B-B14F-4D97-AF65-F5344CB8AC3E}">
        <p14:creationId xmlns:p14="http://schemas.microsoft.com/office/powerpoint/2010/main" val="2057653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630708-8666-432C-A15D-4ECB48C89639}"/>
              </a:ext>
            </a:extLst>
          </p:cNvPr>
          <p:cNvSpPr>
            <a:spLocks noGrp="1"/>
          </p:cNvSpPr>
          <p:nvPr>
            <p:ph type="title"/>
          </p:nvPr>
        </p:nvSpPr>
        <p:spPr/>
        <p:txBody>
          <a:bodyPr/>
          <a:lstStyle/>
          <a:p>
            <a:r>
              <a:rPr kumimoji="1" lang="ja-JP" altLang="en-US" dirty="0"/>
              <a:t>島皮質（</a:t>
            </a:r>
            <a:r>
              <a:rPr kumimoji="1" lang="en-US" altLang="ja-JP" dirty="0"/>
              <a:t>Insula cortex</a:t>
            </a:r>
            <a:r>
              <a:rPr kumimoji="1" lang="ja-JP" altLang="en-US" dirty="0"/>
              <a:t>）</a:t>
            </a:r>
          </a:p>
        </p:txBody>
      </p:sp>
      <p:pic>
        <p:nvPicPr>
          <p:cNvPr id="2052" name="Picture 4" descr="Insula stroke: the weird and the worrisome | Postgraduate Medical Journal">
            <a:extLst>
              <a:ext uri="{FF2B5EF4-FFF2-40B4-BE49-F238E27FC236}">
                <a16:creationId xmlns:a16="http://schemas.microsoft.com/office/drawing/2014/main" id="{241F8845-8091-48C8-BC62-445CEF87DB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156" y="2271891"/>
            <a:ext cx="5238750" cy="375687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AEE56629-7F71-487C-A33E-B3C4AE88EA0F}"/>
              </a:ext>
            </a:extLst>
          </p:cNvPr>
          <p:cNvSpPr txBox="1"/>
          <p:nvPr/>
        </p:nvSpPr>
        <p:spPr>
          <a:xfrm>
            <a:off x="3836894" y="5957047"/>
            <a:ext cx="1667444" cy="307777"/>
          </a:xfrm>
          <a:prstGeom prst="rect">
            <a:avLst/>
          </a:prstGeom>
          <a:noFill/>
        </p:spPr>
        <p:txBody>
          <a:bodyPr wrap="none" rtlCol="0">
            <a:spAutoFit/>
          </a:bodyPr>
          <a:lstStyle/>
          <a:p>
            <a:r>
              <a:rPr kumimoji="1" lang="en-US" altLang="ja-JP" sz="1400" dirty="0"/>
              <a:t>Raghu et al., 2019</a:t>
            </a:r>
            <a:endParaRPr kumimoji="1" lang="ja-JP" altLang="en-US" sz="1400" dirty="0"/>
          </a:p>
        </p:txBody>
      </p:sp>
      <p:graphicFrame>
        <p:nvGraphicFramePr>
          <p:cNvPr id="4" name="表 4">
            <a:extLst>
              <a:ext uri="{FF2B5EF4-FFF2-40B4-BE49-F238E27FC236}">
                <a16:creationId xmlns:a16="http://schemas.microsoft.com/office/drawing/2014/main" id="{54CB8355-072F-46D9-BB67-19558A92FF7C}"/>
              </a:ext>
            </a:extLst>
          </p:cNvPr>
          <p:cNvGraphicFramePr>
            <a:graphicFrameLocks noGrp="1"/>
          </p:cNvGraphicFramePr>
          <p:nvPr>
            <p:extLst>
              <p:ext uri="{D42A27DB-BD31-4B8C-83A1-F6EECF244321}">
                <p14:modId xmlns:p14="http://schemas.microsoft.com/office/powerpoint/2010/main" val="2503078650"/>
              </p:ext>
            </p:extLst>
          </p:nvPr>
        </p:nvGraphicFramePr>
        <p:xfrm>
          <a:off x="6580096" y="1857513"/>
          <a:ext cx="4489982" cy="2416171"/>
        </p:xfrm>
        <a:graphic>
          <a:graphicData uri="http://schemas.openxmlformats.org/drawingml/2006/table">
            <a:tbl>
              <a:tblPr firstRow="1" bandRow="1">
                <a:tableStyleId>{5C22544A-7EE6-4342-B048-85BDC9FD1C3A}</a:tableStyleId>
              </a:tblPr>
              <a:tblGrid>
                <a:gridCol w="2244991">
                  <a:extLst>
                    <a:ext uri="{9D8B030D-6E8A-4147-A177-3AD203B41FA5}">
                      <a16:colId xmlns:a16="http://schemas.microsoft.com/office/drawing/2014/main" val="1352797242"/>
                    </a:ext>
                  </a:extLst>
                </a:gridCol>
                <a:gridCol w="2244991">
                  <a:extLst>
                    <a:ext uri="{9D8B030D-6E8A-4147-A177-3AD203B41FA5}">
                      <a16:colId xmlns:a16="http://schemas.microsoft.com/office/drawing/2014/main" val="2685842390"/>
                    </a:ext>
                  </a:extLst>
                </a:gridCol>
              </a:tblGrid>
              <a:tr h="731210">
                <a:tc>
                  <a:txBody>
                    <a:bodyPr/>
                    <a:lstStyle/>
                    <a:p>
                      <a:pPr algn="ctr"/>
                      <a:r>
                        <a:rPr kumimoji="1" lang="ja-JP" altLang="en-US" sz="2000" dirty="0"/>
                        <a:t>身体感覚</a:t>
                      </a:r>
                    </a:p>
                  </a:txBody>
                  <a:tcPr anchor="ctr"/>
                </a:tc>
                <a:tc>
                  <a:txBody>
                    <a:bodyPr/>
                    <a:lstStyle/>
                    <a:p>
                      <a:pPr algn="ctr"/>
                      <a:r>
                        <a:rPr kumimoji="1" lang="ja-JP" altLang="en-US" sz="2000" dirty="0"/>
                        <a:t>感情</a:t>
                      </a:r>
                      <a:endParaRPr kumimoji="1" lang="en-US" altLang="ja-JP" sz="2000" dirty="0"/>
                    </a:p>
                    <a:p>
                      <a:pPr algn="ctr"/>
                      <a:r>
                        <a:rPr kumimoji="1" lang="ja-JP" altLang="en-US" sz="2000" dirty="0"/>
                        <a:t>（高次認知）</a:t>
                      </a:r>
                    </a:p>
                  </a:txBody>
                  <a:tcPr anchor="ctr"/>
                </a:tc>
                <a:extLst>
                  <a:ext uri="{0D108BD9-81ED-4DB2-BD59-A6C34878D82A}">
                    <a16:rowId xmlns:a16="http://schemas.microsoft.com/office/drawing/2014/main" val="3414712388"/>
                  </a:ext>
                </a:extLst>
              </a:tr>
              <a:tr h="1684961">
                <a:tc>
                  <a:txBody>
                    <a:bodyPr/>
                    <a:lstStyle/>
                    <a:p>
                      <a:pPr algn="ctr"/>
                      <a:r>
                        <a:rPr kumimoji="1" lang="ja-JP" altLang="en-US" sz="2000" dirty="0"/>
                        <a:t>味覚</a:t>
                      </a:r>
                      <a:endParaRPr kumimoji="1" lang="en-US" altLang="ja-JP" sz="2000" dirty="0"/>
                    </a:p>
                    <a:p>
                      <a:pPr algn="ctr"/>
                      <a:r>
                        <a:rPr kumimoji="1" lang="ja-JP" altLang="en-US" sz="2000" dirty="0"/>
                        <a:t>嗅覚</a:t>
                      </a:r>
                      <a:endParaRPr kumimoji="1" lang="en-US" altLang="ja-JP" sz="2000" dirty="0"/>
                    </a:p>
                    <a:p>
                      <a:pPr algn="ctr"/>
                      <a:r>
                        <a:rPr kumimoji="1" lang="ja-JP" altLang="en-US" sz="2000" dirty="0"/>
                        <a:t>痛覚</a:t>
                      </a:r>
                      <a:endParaRPr kumimoji="1" lang="en-US" altLang="ja-JP" sz="2000" dirty="0"/>
                    </a:p>
                    <a:p>
                      <a:pPr algn="ctr"/>
                      <a:r>
                        <a:rPr kumimoji="1" lang="ja-JP" altLang="en-US" sz="2000" dirty="0"/>
                        <a:t>内臓感覚</a:t>
                      </a:r>
                      <a:endParaRPr kumimoji="1" lang="en-US" altLang="ja-JP" sz="2000" dirty="0"/>
                    </a:p>
                    <a:p>
                      <a:pPr algn="ctr"/>
                      <a:r>
                        <a:rPr kumimoji="1" lang="ja-JP" altLang="en-US" sz="2000" dirty="0"/>
                        <a:t>自律神経制御</a:t>
                      </a:r>
                    </a:p>
                  </a:txBody>
                  <a:tcPr/>
                </a:tc>
                <a:tc>
                  <a:txBody>
                    <a:bodyPr/>
                    <a:lstStyle/>
                    <a:p>
                      <a:pPr algn="ctr"/>
                      <a:r>
                        <a:rPr kumimoji="1" lang="ja-JP" altLang="en-US" sz="2000" dirty="0"/>
                        <a:t>報酬</a:t>
                      </a:r>
                      <a:endParaRPr kumimoji="1" lang="en-US" altLang="ja-JP" sz="2000" dirty="0"/>
                    </a:p>
                    <a:p>
                      <a:pPr algn="ctr"/>
                      <a:r>
                        <a:rPr kumimoji="1" lang="ja-JP" altLang="en-US" sz="2000" dirty="0"/>
                        <a:t>不快感</a:t>
                      </a:r>
                      <a:endParaRPr kumimoji="1" lang="en-US" altLang="ja-JP" sz="2000" dirty="0"/>
                    </a:p>
                    <a:p>
                      <a:pPr algn="ctr"/>
                      <a:r>
                        <a:rPr kumimoji="1" lang="ja-JP" altLang="en-US" sz="2000" dirty="0"/>
                        <a:t>恐怖</a:t>
                      </a:r>
                      <a:endParaRPr kumimoji="1" lang="en-US" altLang="ja-JP" sz="2000" dirty="0"/>
                    </a:p>
                    <a:p>
                      <a:pPr algn="ctr"/>
                      <a:r>
                        <a:rPr kumimoji="1" lang="ja-JP" altLang="en-US" sz="2000" dirty="0"/>
                        <a:t>共感</a:t>
                      </a:r>
                      <a:endParaRPr kumimoji="1" lang="en-US" altLang="ja-JP" sz="2000" dirty="0"/>
                    </a:p>
                    <a:p>
                      <a:pPr algn="ctr"/>
                      <a:r>
                        <a:rPr kumimoji="1" lang="ja-JP" altLang="en-US" sz="2000" dirty="0"/>
                        <a:t>渇望</a:t>
                      </a:r>
                    </a:p>
                  </a:txBody>
                  <a:tcPr/>
                </a:tc>
                <a:extLst>
                  <a:ext uri="{0D108BD9-81ED-4DB2-BD59-A6C34878D82A}">
                    <a16:rowId xmlns:a16="http://schemas.microsoft.com/office/drawing/2014/main" val="2522821822"/>
                  </a:ext>
                </a:extLst>
              </a:tr>
            </a:tbl>
          </a:graphicData>
        </a:graphic>
      </p:graphicFrame>
      <p:sp>
        <p:nvSpPr>
          <p:cNvPr id="7" name="正方形/長方形 6">
            <a:extLst>
              <a:ext uri="{FF2B5EF4-FFF2-40B4-BE49-F238E27FC236}">
                <a16:creationId xmlns:a16="http://schemas.microsoft.com/office/drawing/2014/main" id="{BAEABA40-06D4-4CD9-BEA5-77EFED12E133}"/>
              </a:ext>
            </a:extLst>
          </p:cNvPr>
          <p:cNvSpPr/>
          <p:nvPr/>
        </p:nvSpPr>
        <p:spPr>
          <a:xfrm>
            <a:off x="6580096" y="5022833"/>
            <a:ext cx="4675092" cy="13062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2000" dirty="0">
                <a:solidFill>
                  <a:schemeClr val="tx1"/>
                </a:solidFill>
              </a:rPr>
              <a:t>内受容ネットワークの中でも特に島が，ホメオスタシスやアロスタシスを保ち，同時に感情生起する上で重要な役割を持つと考えられている</a:t>
            </a:r>
            <a:endParaRPr kumimoji="1" lang="en-US" altLang="ja-JP" sz="2000" dirty="0">
              <a:solidFill>
                <a:schemeClr val="tx1"/>
              </a:solidFill>
            </a:endParaRPr>
          </a:p>
        </p:txBody>
      </p:sp>
    </p:spTree>
    <p:extLst>
      <p:ext uri="{BB962C8B-B14F-4D97-AF65-F5344CB8AC3E}">
        <p14:creationId xmlns:p14="http://schemas.microsoft.com/office/powerpoint/2010/main" val="3753610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71CD2731-E942-4646-8811-6846FD00947A}"/>
              </a:ext>
            </a:extLst>
          </p:cNvPr>
          <p:cNvGraphicFramePr>
            <a:graphicFrameLocks noGrp="1"/>
          </p:cNvGraphicFramePr>
          <p:nvPr>
            <p:extLst>
              <p:ext uri="{D42A27DB-BD31-4B8C-83A1-F6EECF244321}">
                <p14:modId xmlns:p14="http://schemas.microsoft.com/office/powerpoint/2010/main" val="49370473"/>
              </p:ext>
            </p:extLst>
          </p:nvPr>
        </p:nvGraphicFramePr>
        <p:xfrm>
          <a:off x="174017" y="1551916"/>
          <a:ext cx="5701489" cy="2399030"/>
        </p:xfrm>
        <a:graphic>
          <a:graphicData uri="http://schemas.openxmlformats.org/drawingml/2006/table">
            <a:tbl>
              <a:tblPr firstRow="1">
                <a:tableStyleId>{5C22544A-7EE6-4342-B048-85BDC9FD1C3A}</a:tableStyleId>
              </a:tblPr>
              <a:tblGrid>
                <a:gridCol w="784756">
                  <a:extLst>
                    <a:ext uri="{9D8B030D-6E8A-4147-A177-3AD203B41FA5}">
                      <a16:colId xmlns:a16="http://schemas.microsoft.com/office/drawing/2014/main" val="3792628548"/>
                    </a:ext>
                  </a:extLst>
                </a:gridCol>
                <a:gridCol w="1729665">
                  <a:extLst>
                    <a:ext uri="{9D8B030D-6E8A-4147-A177-3AD203B41FA5}">
                      <a16:colId xmlns:a16="http://schemas.microsoft.com/office/drawing/2014/main" val="992109300"/>
                    </a:ext>
                  </a:extLst>
                </a:gridCol>
                <a:gridCol w="1358268">
                  <a:extLst>
                    <a:ext uri="{9D8B030D-6E8A-4147-A177-3AD203B41FA5}">
                      <a16:colId xmlns:a16="http://schemas.microsoft.com/office/drawing/2014/main" val="689290404"/>
                    </a:ext>
                  </a:extLst>
                </a:gridCol>
                <a:gridCol w="1828800">
                  <a:extLst>
                    <a:ext uri="{9D8B030D-6E8A-4147-A177-3AD203B41FA5}">
                      <a16:colId xmlns:a16="http://schemas.microsoft.com/office/drawing/2014/main" val="4286593478"/>
                    </a:ext>
                  </a:extLst>
                </a:gridCol>
              </a:tblGrid>
              <a:tr h="228600">
                <a:tc>
                  <a:txBody>
                    <a:bodyPr/>
                    <a:lstStyle/>
                    <a:p>
                      <a:pPr algn="ctr" fontAlgn="ctr"/>
                      <a:r>
                        <a:rPr lang="ja-JP" altLang="en-US" sz="1100" u="none" strike="noStrike" dirty="0">
                          <a:effectLst/>
                          <a:latin typeface="游ゴシック" panose="020B0400000000000000" pitchFamily="50" charset="-128"/>
                          <a:ea typeface="游ゴシック" panose="020B0400000000000000" pitchFamily="50" charset="-128"/>
                        </a:rPr>
                        <a:t>病名</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ja-JP" altLang="en-US" sz="1100" u="none" strike="noStrike" dirty="0">
                          <a:effectLst/>
                          <a:latin typeface="游ゴシック" panose="020B0400000000000000" pitchFamily="50" charset="-128"/>
                          <a:ea typeface="游ゴシック" panose="020B0400000000000000" pitchFamily="50" charset="-128"/>
                        </a:rPr>
                        <a:t>脳（主に島）</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ja-JP" altLang="en-US" sz="1100" u="none" strike="noStrike" dirty="0">
                          <a:effectLst/>
                          <a:latin typeface="游ゴシック" panose="020B0400000000000000" pitchFamily="50" charset="-128"/>
                          <a:ea typeface="游ゴシック" panose="020B0400000000000000" pitchFamily="50" charset="-128"/>
                        </a:rPr>
                        <a:t>内受容感覚</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ja-JP" altLang="en-US" sz="1100" u="none" strike="noStrike" dirty="0">
                          <a:effectLst/>
                          <a:latin typeface="游ゴシック" panose="020B0400000000000000" pitchFamily="50" charset="-128"/>
                          <a:ea typeface="游ゴシック" panose="020B0400000000000000" pitchFamily="50" charset="-128"/>
                        </a:rPr>
                        <a:t>関連症状</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562194290"/>
                  </a:ext>
                </a:extLst>
              </a:tr>
              <a:tr h="457200">
                <a:tc>
                  <a:txBody>
                    <a:bodyPr/>
                    <a:lstStyle/>
                    <a:p>
                      <a:pPr algn="ctr" fontAlgn="ctr"/>
                      <a:r>
                        <a:rPr lang="ja-JP" altLang="en-US" sz="1100" u="none" strike="noStrike" dirty="0">
                          <a:effectLst/>
                          <a:latin typeface="游ゴシック" panose="020B0400000000000000" pitchFamily="50" charset="-128"/>
                          <a:ea typeface="游ゴシック" panose="020B0400000000000000" pitchFamily="50" charset="-128"/>
                        </a:rPr>
                        <a:t>統合失調症</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b="1" u="none" strike="noStrike" dirty="0">
                          <a:solidFill>
                            <a:srgbClr val="FF0000"/>
                          </a:solidFill>
                          <a:effectLst/>
                          <a:latin typeface="游ゴシック" panose="020B0400000000000000" pitchFamily="50" charset="-128"/>
                          <a:ea typeface="游ゴシック" panose="020B0400000000000000" pitchFamily="50" charset="-128"/>
                        </a:rPr>
                        <a:t>右島</a:t>
                      </a:r>
                      <a:r>
                        <a:rPr lang="ja-JP" altLang="en-US" sz="1100" u="none" strike="noStrike" dirty="0">
                          <a:effectLst/>
                          <a:latin typeface="游ゴシック" panose="020B0400000000000000" pitchFamily="50" charset="-128"/>
                          <a:ea typeface="游ゴシック" panose="020B0400000000000000" pitchFamily="50" charset="-128"/>
                        </a:rPr>
                        <a:t>の縮小</a:t>
                      </a:r>
                      <a:br>
                        <a:rPr lang="ja-JP" altLang="en-US" sz="1100" u="none" strike="noStrike" dirty="0">
                          <a:effectLst/>
                          <a:latin typeface="游ゴシック" panose="020B0400000000000000" pitchFamily="50" charset="-128"/>
                          <a:ea typeface="游ゴシック" panose="020B0400000000000000" pitchFamily="50" charset="-128"/>
                        </a:rPr>
                      </a:br>
                      <a:r>
                        <a:rPr lang="ja-JP" altLang="en-US" sz="1100" b="1" u="none" strike="noStrike" dirty="0">
                          <a:solidFill>
                            <a:srgbClr val="FF0000"/>
                          </a:solidFill>
                          <a:effectLst/>
                          <a:latin typeface="游ゴシック" panose="020B0400000000000000" pitchFamily="50" charset="-128"/>
                          <a:ea typeface="游ゴシック" panose="020B0400000000000000" pitchFamily="50" charset="-128"/>
                        </a:rPr>
                        <a:t>島ネットワーク</a:t>
                      </a:r>
                      <a:r>
                        <a:rPr lang="ja-JP" altLang="en-US" sz="1100" u="none" strike="noStrike" dirty="0">
                          <a:effectLst/>
                          <a:latin typeface="游ゴシック" panose="020B0400000000000000" pitchFamily="50" charset="-128"/>
                          <a:ea typeface="游ゴシック" panose="020B0400000000000000" pitchFamily="50" charset="-128"/>
                        </a:rPr>
                        <a:t>の変調</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1859397420"/>
                  </a:ext>
                </a:extLst>
              </a:tr>
              <a:tr h="228600">
                <a:tc>
                  <a:txBody>
                    <a:bodyPr/>
                    <a:lstStyle/>
                    <a:p>
                      <a:pPr algn="ctr" fontAlgn="ctr"/>
                      <a:r>
                        <a:rPr lang="en-US" sz="1100" u="none" strike="noStrike" dirty="0">
                          <a:effectLst/>
                          <a:latin typeface="游ゴシック" panose="020B0400000000000000" pitchFamily="50" charset="-128"/>
                          <a:ea typeface="游ゴシック" panose="020B0400000000000000" pitchFamily="50" charset="-128"/>
                        </a:rPr>
                        <a:t>ADHD</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altLang="ja-JP" sz="1100" u="none" strike="noStrike" dirty="0">
                          <a:effectLst/>
                          <a:latin typeface="游ゴシック" panose="020B0400000000000000" pitchFamily="50" charset="-128"/>
                          <a:ea typeface="游ゴシック" panose="020B0400000000000000" pitchFamily="50" charset="-128"/>
                        </a:rPr>
                        <a:t>ACC</a:t>
                      </a:r>
                      <a:r>
                        <a:rPr lang="ja-JP" altLang="en-US" sz="1100" u="none" strike="noStrike" dirty="0">
                          <a:effectLst/>
                          <a:latin typeface="游ゴシック" panose="020B0400000000000000" pitchFamily="50" charset="-128"/>
                          <a:ea typeface="游ゴシック" panose="020B0400000000000000" pitchFamily="50" charset="-128"/>
                        </a:rPr>
                        <a:t>グルタミンレベルの増加</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b="1" u="none" strike="noStrike" dirty="0">
                          <a:solidFill>
                            <a:srgbClr val="FF0000"/>
                          </a:solidFill>
                          <a:effectLst/>
                          <a:latin typeface="游ゴシック" panose="020B0400000000000000" pitchFamily="50" charset="-128"/>
                          <a:ea typeface="游ゴシック" panose="020B0400000000000000" pitchFamily="50" charset="-128"/>
                        </a:rPr>
                        <a:t>感度</a:t>
                      </a:r>
                      <a:r>
                        <a:rPr lang="ja-JP" altLang="en-US" sz="1100" u="none" strike="noStrike" dirty="0">
                          <a:effectLst/>
                          <a:latin typeface="游ゴシック" panose="020B0400000000000000" pitchFamily="50" charset="-128"/>
                          <a:ea typeface="游ゴシック" panose="020B0400000000000000" pitchFamily="50" charset="-128"/>
                        </a:rPr>
                        <a:t>の低下</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046874564"/>
                  </a:ext>
                </a:extLst>
              </a:tr>
              <a:tr h="228600">
                <a:tc>
                  <a:txBody>
                    <a:bodyPr/>
                    <a:lstStyle/>
                    <a:p>
                      <a:pPr algn="ctr" fontAlgn="ctr"/>
                      <a:r>
                        <a:rPr lang="ja-JP" altLang="en-US" sz="1100" u="none" strike="noStrike" dirty="0">
                          <a:effectLst/>
                          <a:latin typeface="游ゴシック" panose="020B0400000000000000" pitchFamily="50" charset="-128"/>
                          <a:ea typeface="游ゴシック" panose="020B0400000000000000" pitchFamily="50" charset="-128"/>
                        </a:rPr>
                        <a:t>うつ病</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dirty="0">
                          <a:effectLst/>
                          <a:latin typeface="游ゴシック" panose="020B0400000000000000" pitchFamily="50" charset="-128"/>
                          <a:ea typeface="游ゴシック" panose="020B0400000000000000" pitchFamily="50" charset="-128"/>
                        </a:rPr>
                        <a:t>安静時の</a:t>
                      </a:r>
                      <a:r>
                        <a:rPr lang="ja-JP" altLang="en-US" sz="1100" b="1" u="none" strike="noStrike" dirty="0">
                          <a:solidFill>
                            <a:srgbClr val="FF0000"/>
                          </a:solidFill>
                          <a:effectLst/>
                          <a:latin typeface="游ゴシック" panose="020B0400000000000000" pitchFamily="50" charset="-128"/>
                          <a:ea typeface="游ゴシック" panose="020B0400000000000000" pitchFamily="50" charset="-128"/>
                        </a:rPr>
                        <a:t>島結合</a:t>
                      </a:r>
                      <a:r>
                        <a:rPr lang="ja-JP" altLang="en-US" sz="1100" u="none" strike="noStrike" dirty="0">
                          <a:effectLst/>
                          <a:latin typeface="游ゴシック" panose="020B0400000000000000" pitchFamily="50" charset="-128"/>
                          <a:ea typeface="游ゴシック" panose="020B0400000000000000" pitchFamily="50" charset="-128"/>
                        </a:rPr>
                        <a:t>低下</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b="1" i="0" u="none" strike="noStrike" dirty="0">
                          <a:solidFill>
                            <a:srgbClr val="FF0000"/>
                          </a:solidFill>
                          <a:effectLst/>
                          <a:latin typeface="游ゴシック" panose="020B0400000000000000" pitchFamily="50" charset="-128"/>
                          <a:ea typeface="游ゴシック" panose="020B0400000000000000" pitchFamily="50" charset="-128"/>
                        </a:rPr>
                        <a:t>感度</a:t>
                      </a: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の低下</a:t>
                      </a:r>
                    </a:p>
                  </a:txBody>
                  <a:tcPr marL="6350" marR="6350" marT="6350" marB="0" anchor="ct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69255116"/>
                  </a:ext>
                </a:extLst>
              </a:tr>
              <a:tr h="457200">
                <a:tc>
                  <a:txBody>
                    <a:bodyPr/>
                    <a:lstStyle/>
                    <a:p>
                      <a:pPr algn="ctr" fontAlgn="ctr"/>
                      <a:r>
                        <a:rPr lang="ja-JP" altLang="en-US" sz="1100" u="none" strike="noStrike" dirty="0">
                          <a:effectLst/>
                          <a:latin typeface="游ゴシック" panose="020B0400000000000000" pitchFamily="50" charset="-128"/>
                          <a:ea typeface="游ゴシック" panose="020B0400000000000000" pitchFamily="50" charset="-128"/>
                        </a:rPr>
                        <a:t>不安障害</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b="1" u="none" strike="noStrike" dirty="0">
                          <a:solidFill>
                            <a:srgbClr val="FF0000"/>
                          </a:solidFill>
                          <a:effectLst/>
                          <a:latin typeface="游ゴシック" panose="020B0400000000000000" pitchFamily="50" charset="-128"/>
                          <a:ea typeface="游ゴシック" panose="020B0400000000000000" pitchFamily="50" charset="-128"/>
                        </a:rPr>
                        <a:t>島</a:t>
                      </a:r>
                      <a:r>
                        <a:rPr lang="ja-JP" altLang="en-US" sz="1100" u="none" strike="noStrike" dirty="0">
                          <a:effectLst/>
                          <a:latin typeface="游ゴシック" panose="020B0400000000000000" pitchFamily="50" charset="-128"/>
                          <a:ea typeface="游ゴシック" panose="020B0400000000000000" pitchFamily="50" charset="-128"/>
                        </a:rPr>
                        <a:t>活動増加</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dirty="0">
                          <a:effectLst/>
                          <a:latin typeface="游ゴシック" panose="020B0400000000000000" pitchFamily="50" charset="-128"/>
                          <a:ea typeface="游ゴシック" panose="020B0400000000000000" pitchFamily="50" charset="-128"/>
                        </a:rPr>
                        <a:t>主観的な</a:t>
                      </a:r>
                      <a:r>
                        <a:rPr lang="ja-JP" altLang="en-US" sz="1100" b="1" u="none" strike="noStrike" dirty="0">
                          <a:solidFill>
                            <a:srgbClr val="FF0000"/>
                          </a:solidFill>
                          <a:effectLst/>
                          <a:latin typeface="游ゴシック" panose="020B0400000000000000" pitchFamily="50" charset="-128"/>
                          <a:ea typeface="游ゴシック" panose="020B0400000000000000" pitchFamily="50" charset="-128"/>
                        </a:rPr>
                        <a:t>意識</a:t>
                      </a:r>
                      <a:r>
                        <a:rPr lang="ja-JP" altLang="en-US" sz="1100" u="none" strike="noStrike" dirty="0">
                          <a:effectLst/>
                          <a:latin typeface="游ゴシック" panose="020B0400000000000000" pitchFamily="50" charset="-128"/>
                          <a:ea typeface="游ゴシック" panose="020B0400000000000000" pitchFamily="50" charset="-128"/>
                        </a:rPr>
                        <a:t>の増加</a:t>
                      </a:r>
                      <a:br>
                        <a:rPr lang="ja-JP" altLang="en-US" sz="1100" u="none" strike="noStrike" dirty="0">
                          <a:effectLst/>
                          <a:latin typeface="游ゴシック" panose="020B0400000000000000" pitchFamily="50" charset="-128"/>
                          <a:ea typeface="游ゴシック" panose="020B0400000000000000" pitchFamily="50" charset="-128"/>
                        </a:rPr>
                      </a:br>
                      <a:r>
                        <a:rPr lang="ja-JP" altLang="en-US" sz="1100" b="1" u="none" strike="noStrike" dirty="0">
                          <a:solidFill>
                            <a:srgbClr val="FF0000"/>
                          </a:solidFill>
                          <a:effectLst/>
                          <a:latin typeface="游ゴシック" panose="020B0400000000000000" pitchFamily="50" charset="-128"/>
                          <a:ea typeface="游ゴシック" panose="020B0400000000000000" pitchFamily="50" charset="-128"/>
                        </a:rPr>
                        <a:t>感度</a:t>
                      </a:r>
                      <a:r>
                        <a:rPr lang="ja-JP" altLang="en-US" sz="1100" u="none" strike="noStrike" dirty="0">
                          <a:effectLst/>
                          <a:latin typeface="游ゴシック" panose="020B0400000000000000" pitchFamily="50" charset="-128"/>
                          <a:ea typeface="游ゴシック" panose="020B0400000000000000" pitchFamily="50" charset="-128"/>
                        </a:rPr>
                        <a:t>の低下</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a:effectLst/>
                          <a:latin typeface="游ゴシック" panose="020B0400000000000000" pitchFamily="50" charset="-128"/>
                          <a:ea typeface="游ゴシック" panose="020B0400000000000000" pitchFamily="50" charset="-128"/>
                        </a:rPr>
                        <a:t>　</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943552984"/>
                  </a:ext>
                </a:extLst>
              </a:tr>
              <a:tr h="457200">
                <a:tc>
                  <a:txBody>
                    <a:bodyPr/>
                    <a:lstStyle/>
                    <a:p>
                      <a:pPr algn="ctr" fontAlgn="ctr"/>
                      <a:r>
                        <a:rPr lang="ja-JP" altLang="en-US" sz="1100" u="none" strike="noStrike" dirty="0">
                          <a:effectLst/>
                          <a:latin typeface="游ゴシック" panose="020B0400000000000000" pitchFamily="50" charset="-128"/>
                          <a:ea typeface="游ゴシック" panose="020B0400000000000000" pitchFamily="50" charset="-128"/>
                        </a:rPr>
                        <a:t>自閉症</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b="1" u="none" strike="noStrike" dirty="0">
                          <a:solidFill>
                            <a:srgbClr val="FF0000"/>
                          </a:solidFill>
                          <a:effectLst/>
                          <a:latin typeface="游ゴシック" panose="020B0400000000000000" pitchFamily="50" charset="-128"/>
                          <a:ea typeface="游ゴシック" panose="020B0400000000000000" pitchFamily="50" charset="-128"/>
                        </a:rPr>
                        <a:t>島</a:t>
                      </a:r>
                      <a:r>
                        <a:rPr lang="ja-JP" altLang="en-US" sz="1100" u="none" strike="noStrike" dirty="0">
                          <a:effectLst/>
                          <a:latin typeface="游ゴシック" panose="020B0400000000000000" pitchFamily="50" charset="-128"/>
                          <a:ea typeface="游ゴシック" panose="020B0400000000000000" pitchFamily="50" charset="-128"/>
                        </a:rPr>
                        <a:t>反応低下</a:t>
                      </a:r>
                      <a:br>
                        <a:rPr lang="ja-JP" altLang="en-US" sz="1100" u="none" strike="noStrike" dirty="0">
                          <a:effectLst/>
                          <a:latin typeface="游ゴシック" panose="020B0400000000000000" pitchFamily="50" charset="-128"/>
                          <a:ea typeface="游ゴシック" panose="020B0400000000000000" pitchFamily="50" charset="-128"/>
                        </a:rPr>
                      </a:br>
                      <a:r>
                        <a:rPr lang="ja-JP" altLang="en-US" sz="1100" b="1" u="none" strike="noStrike" dirty="0">
                          <a:solidFill>
                            <a:srgbClr val="FF0000"/>
                          </a:solidFill>
                          <a:effectLst/>
                          <a:latin typeface="游ゴシック" panose="020B0400000000000000" pitchFamily="50" charset="-128"/>
                          <a:ea typeface="游ゴシック" panose="020B0400000000000000" pitchFamily="50" charset="-128"/>
                        </a:rPr>
                        <a:t>島前後の結合</a:t>
                      </a:r>
                      <a:r>
                        <a:rPr lang="ja-JP" altLang="en-US" sz="1100" u="none" strike="noStrike" dirty="0">
                          <a:effectLst/>
                          <a:latin typeface="游ゴシック" panose="020B0400000000000000" pitchFamily="50" charset="-128"/>
                          <a:ea typeface="游ゴシック" panose="020B0400000000000000" pitchFamily="50" charset="-128"/>
                        </a:rPr>
                        <a:t>低下</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dirty="0">
                          <a:effectLst/>
                          <a:latin typeface="游ゴシック" panose="020B0400000000000000" pitchFamily="50" charset="-128"/>
                          <a:ea typeface="游ゴシック" panose="020B0400000000000000" pitchFamily="50" charset="-128"/>
                        </a:rPr>
                        <a:t>主観的な</a:t>
                      </a:r>
                      <a:r>
                        <a:rPr lang="ja-JP" altLang="en-US" sz="1100" b="1" u="none" strike="noStrike" dirty="0">
                          <a:solidFill>
                            <a:srgbClr val="FF0000"/>
                          </a:solidFill>
                          <a:effectLst/>
                          <a:latin typeface="游ゴシック" panose="020B0400000000000000" pitchFamily="50" charset="-128"/>
                          <a:ea typeface="游ゴシック" panose="020B0400000000000000" pitchFamily="50" charset="-128"/>
                        </a:rPr>
                        <a:t>意識</a:t>
                      </a:r>
                      <a:r>
                        <a:rPr lang="ja-JP" altLang="en-US" sz="1100" u="none" strike="noStrike" dirty="0">
                          <a:effectLst/>
                          <a:latin typeface="游ゴシック" panose="020B0400000000000000" pitchFamily="50" charset="-128"/>
                          <a:ea typeface="游ゴシック" panose="020B0400000000000000" pitchFamily="50" charset="-128"/>
                        </a:rPr>
                        <a:t>の増加</a:t>
                      </a:r>
                      <a:br>
                        <a:rPr lang="ja-JP" altLang="en-US" sz="1100" u="none" strike="noStrike" dirty="0">
                          <a:effectLst/>
                          <a:latin typeface="游ゴシック" panose="020B0400000000000000" pitchFamily="50" charset="-128"/>
                          <a:ea typeface="游ゴシック" panose="020B0400000000000000" pitchFamily="50" charset="-128"/>
                        </a:rPr>
                      </a:br>
                      <a:r>
                        <a:rPr lang="ja-JP" altLang="en-US" sz="1100" b="1" u="none" strike="noStrike" dirty="0">
                          <a:solidFill>
                            <a:srgbClr val="FF0000"/>
                          </a:solidFill>
                          <a:effectLst/>
                          <a:latin typeface="游ゴシック" panose="020B0400000000000000" pitchFamily="50" charset="-128"/>
                          <a:ea typeface="游ゴシック" panose="020B0400000000000000" pitchFamily="50" charset="-128"/>
                        </a:rPr>
                        <a:t>感度</a:t>
                      </a:r>
                      <a:r>
                        <a:rPr lang="ja-JP" altLang="en-US" sz="1100" u="none" strike="noStrike" dirty="0">
                          <a:effectLst/>
                          <a:latin typeface="游ゴシック" panose="020B0400000000000000" pitchFamily="50" charset="-128"/>
                          <a:ea typeface="游ゴシック" panose="020B0400000000000000" pitchFamily="50" charset="-128"/>
                        </a:rPr>
                        <a:t>の低下</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zh-TW" altLang="en-US" sz="1100" u="none" strike="noStrike">
                          <a:effectLst/>
                          <a:latin typeface="游ゴシック" panose="020B0400000000000000" pitchFamily="50" charset="-128"/>
                          <a:ea typeface="游ゴシック" panose="020B0400000000000000" pitchFamily="50" charset="-128"/>
                        </a:rPr>
                        <a:t>片頭痛，胃腸疾患，</a:t>
                      </a:r>
                      <a:br>
                        <a:rPr lang="zh-TW" altLang="en-US" sz="1100" u="none" strike="noStrike">
                          <a:effectLst/>
                          <a:latin typeface="游ゴシック" panose="020B0400000000000000" pitchFamily="50" charset="-128"/>
                          <a:ea typeface="游ゴシック" panose="020B0400000000000000" pitchFamily="50" charset="-128"/>
                        </a:rPr>
                      </a:br>
                      <a:r>
                        <a:rPr lang="zh-TW" altLang="en-US" sz="1100" u="none" strike="noStrike">
                          <a:effectLst/>
                          <a:latin typeface="游ゴシック" panose="020B0400000000000000" pitchFamily="50" charset="-128"/>
                          <a:ea typeface="游ゴシック" panose="020B0400000000000000" pitchFamily="50" charset="-128"/>
                        </a:rPr>
                        <a:t>筋緊張低下，関節過可動</a:t>
                      </a:r>
                      <a:endParaRPr lang="zh-TW"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4030116986"/>
                  </a:ext>
                </a:extLst>
              </a:tr>
              <a:tr h="228600">
                <a:tc>
                  <a:txBody>
                    <a:bodyPr/>
                    <a:lstStyle/>
                    <a:p>
                      <a:pPr algn="ctr" fontAlgn="ctr"/>
                      <a:r>
                        <a:rPr lang="ja-JP" altLang="en-US" sz="1100" u="none" strike="noStrike" dirty="0">
                          <a:effectLst/>
                          <a:latin typeface="游ゴシック" panose="020B0400000000000000" pitchFamily="50" charset="-128"/>
                          <a:ea typeface="游ゴシック" panose="020B0400000000000000" pitchFamily="50" charset="-128"/>
                        </a:rPr>
                        <a:t>失感情症</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b="1" u="none" strike="noStrike" dirty="0">
                          <a:solidFill>
                            <a:srgbClr val="FF0000"/>
                          </a:solidFill>
                          <a:effectLst/>
                          <a:latin typeface="游ゴシック" panose="020B0400000000000000" pitchFamily="50" charset="-128"/>
                          <a:ea typeface="游ゴシック" panose="020B0400000000000000" pitchFamily="50" charset="-128"/>
                        </a:rPr>
                        <a:t>感度</a:t>
                      </a:r>
                      <a:r>
                        <a:rPr lang="ja-JP" altLang="en-US" sz="1100" u="none" strike="noStrike" dirty="0">
                          <a:effectLst/>
                          <a:latin typeface="游ゴシック" panose="020B0400000000000000" pitchFamily="50" charset="-128"/>
                          <a:ea typeface="游ゴシック" panose="020B0400000000000000" pitchFamily="50" charset="-128"/>
                        </a:rPr>
                        <a:t>の低下</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1248733440"/>
                  </a:ext>
                </a:extLst>
              </a:tr>
            </a:tbl>
          </a:graphicData>
        </a:graphic>
      </p:graphicFrame>
      <p:graphicFrame>
        <p:nvGraphicFramePr>
          <p:cNvPr id="3" name="表 2">
            <a:extLst>
              <a:ext uri="{FF2B5EF4-FFF2-40B4-BE49-F238E27FC236}">
                <a16:creationId xmlns:a16="http://schemas.microsoft.com/office/drawing/2014/main" id="{C3AF47E7-CF66-4C76-A91F-2266F7B7239E}"/>
              </a:ext>
            </a:extLst>
          </p:cNvPr>
          <p:cNvGraphicFramePr>
            <a:graphicFrameLocks noGrp="1"/>
          </p:cNvGraphicFramePr>
          <p:nvPr>
            <p:extLst>
              <p:ext uri="{D42A27DB-BD31-4B8C-83A1-F6EECF244321}">
                <p14:modId xmlns:p14="http://schemas.microsoft.com/office/powerpoint/2010/main" val="3489113987"/>
              </p:ext>
            </p:extLst>
          </p:nvPr>
        </p:nvGraphicFramePr>
        <p:xfrm>
          <a:off x="174016" y="4242878"/>
          <a:ext cx="5701490" cy="2514600"/>
        </p:xfrm>
        <a:graphic>
          <a:graphicData uri="http://schemas.openxmlformats.org/drawingml/2006/table">
            <a:tbl>
              <a:tblPr firstRow="1">
                <a:tableStyleId>{5C22544A-7EE6-4342-B048-85BDC9FD1C3A}</a:tableStyleId>
              </a:tblPr>
              <a:tblGrid>
                <a:gridCol w="1168401">
                  <a:extLst>
                    <a:ext uri="{9D8B030D-6E8A-4147-A177-3AD203B41FA5}">
                      <a16:colId xmlns:a16="http://schemas.microsoft.com/office/drawing/2014/main" val="1285517231"/>
                    </a:ext>
                  </a:extLst>
                </a:gridCol>
                <a:gridCol w="1848255">
                  <a:extLst>
                    <a:ext uri="{9D8B030D-6E8A-4147-A177-3AD203B41FA5}">
                      <a16:colId xmlns:a16="http://schemas.microsoft.com/office/drawing/2014/main" val="667055749"/>
                    </a:ext>
                  </a:extLst>
                </a:gridCol>
                <a:gridCol w="1763949">
                  <a:extLst>
                    <a:ext uri="{9D8B030D-6E8A-4147-A177-3AD203B41FA5}">
                      <a16:colId xmlns:a16="http://schemas.microsoft.com/office/drawing/2014/main" val="1424696731"/>
                    </a:ext>
                  </a:extLst>
                </a:gridCol>
                <a:gridCol w="920885">
                  <a:extLst>
                    <a:ext uri="{9D8B030D-6E8A-4147-A177-3AD203B41FA5}">
                      <a16:colId xmlns:a16="http://schemas.microsoft.com/office/drawing/2014/main" val="1844639947"/>
                    </a:ext>
                  </a:extLst>
                </a:gridCol>
              </a:tblGrid>
              <a:tr h="228600">
                <a:tc>
                  <a:txBody>
                    <a:bodyPr/>
                    <a:lstStyle/>
                    <a:p>
                      <a:pPr algn="ctr" fontAlgn="ctr"/>
                      <a:r>
                        <a:rPr lang="ja-JP" altLang="en-US" sz="1100" u="none" strike="noStrike">
                          <a:effectLst/>
                          <a:latin typeface="游ゴシック" panose="020B0400000000000000" pitchFamily="50" charset="-128"/>
                          <a:ea typeface="游ゴシック" panose="020B0400000000000000" pitchFamily="50" charset="-128"/>
                        </a:rPr>
                        <a:t>病名</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ja-JP" altLang="en-US" sz="1100" u="none" strike="noStrike" dirty="0">
                          <a:effectLst/>
                          <a:latin typeface="游ゴシック" panose="020B0400000000000000" pitchFamily="50" charset="-128"/>
                          <a:ea typeface="游ゴシック" panose="020B0400000000000000" pitchFamily="50" charset="-128"/>
                        </a:rPr>
                        <a:t>脳（主に島）</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ja-JP" altLang="en-US" sz="1100" u="none" strike="noStrike">
                          <a:effectLst/>
                          <a:latin typeface="游ゴシック" panose="020B0400000000000000" pitchFamily="50" charset="-128"/>
                          <a:ea typeface="游ゴシック" panose="020B0400000000000000" pitchFamily="50" charset="-128"/>
                        </a:rPr>
                        <a:t>内受容感覚</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ja-JP" altLang="en-US" sz="1100" u="none" strike="noStrike">
                          <a:effectLst/>
                          <a:latin typeface="游ゴシック" panose="020B0400000000000000" pitchFamily="50" charset="-128"/>
                          <a:ea typeface="游ゴシック" panose="020B0400000000000000" pitchFamily="50" charset="-128"/>
                        </a:rPr>
                        <a:t>関連症状</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4194684792"/>
                  </a:ext>
                </a:extLst>
              </a:tr>
              <a:tr h="457200">
                <a:tc>
                  <a:txBody>
                    <a:bodyPr/>
                    <a:lstStyle/>
                    <a:p>
                      <a:pPr algn="ctr" fontAlgn="ctr"/>
                      <a:r>
                        <a:rPr lang="zh-TW" altLang="en-US" sz="1100" u="none" strike="noStrike" dirty="0">
                          <a:effectLst/>
                          <a:latin typeface="游ゴシック" panose="020B0400000000000000" pitchFamily="50" charset="-128"/>
                          <a:ea typeface="游ゴシック" panose="020B0400000000000000" pitchFamily="50" charset="-128"/>
                        </a:rPr>
                        <a:t>機能性運動障害</a:t>
                      </a:r>
                      <a:endParaRPr lang="zh-TW"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dirty="0">
                          <a:effectLst/>
                          <a:latin typeface="游ゴシック" panose="020B0400000000000000" pitchFamily="50" charset="-128"/>
                          <a:ea typeface="游ゴシック" panose="020B0400000000000000" pitchFamily="50" charset="-128"/>
                        </a:rPr>
                        <a:t>感度が低い</a:t>
                      </a:r>
                      <a:br>
                        <a:rPr lang="ja-JP" altLang="en-US" sz="1100" u="none" strike="noStrike" dirty="0">
                          <a:effectLst/>
                          <a:latin typeface="游ゴシック" panose="020B0400000000000000" pitchFamily="50" charset="-128"/>
                          <a:ea typeface="游ゴシック" panose="020B0400000000000000" pitchFamily="50" charset="-128"/>
                        </a:rPr>
                      </a:br>
                      <a:r>
                        <a:rPr lang="ja-JP" altLang="en-US" sz="1100" u="none" strike="noStrike" dirty="0">
                          <a:effectLst/>
                          <a:latin typeface="游ゴシック" panose="020B0400000000000000" pitchFamily="50" charset="-128"/>
                          <a:ea typeface="游ゴシック" panose="020B0400000000000000" pitchFamily="50" charset="-128"/>
                        </a:rPr>
                        <a:t>感度が自己客観化と負相関</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1195595730"/>
                  </a:ext>
                </a:extLst>
              </a:tr>
              <a:tr h="228600">
                <a:tc>
                  <a:txBody>
                    <a:bodyPr/>
                    <a:lstStyle/>
                    <a:p>
                      <a:pPr algn="ctr" fontAlgn="ctr"/>
                      <a:r>
                        <a:rPr lang="ja-JP" altLang="en-US" sz="1100" u="none" strike="noStrike" dirty="0">
                          <a:effectLst/>
                          <a:latin typeface="游ゴシック" panose="020B0400000000000000" pitchFamily="50" charset="-128"/>
                          <a:ea typeface="游ゴシック" panose="020B0400000000000000" pitchFamily="50" charset="-128"/>
                        </a:rPr>
                        <a:t>チック症</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a:effectLst/>
                          <a:latin typeface="游ゴシック" panose="020B0400000000000000" pitchFamily="50" charset="-128"/>
                          <a:ea typeface="游ゴシック" panose="020B0400000000000000" pitchFamily="50" charset="-128"/>
                        </a:rPr>
                        <a:t>感度が低い</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1527501674"/>
                  </a:ext>
                </a:extLst>
              </a:tr>
              <a:tr h="457200">
                <a:tc>
                  <a:txBody>
                    <a:bodyPr/>
                    <a:lstStyle/>
                    <a:p>
                      <a:pPr algn="ctr" fontAlgn="ctr"/>
                      <a:r>
                        <a:rPr lang="ja-JP" altLang="en-US" sz="1100" u="none" strike="noStrike">
                          <a:effectLst/>
                          <a:latin typeface="游ゴシック" panose="020B0400000000000000" pitchFamily="50" charset="-128"/>
                          <a:ea typeface="游ゴシック" panose="020B0400000000000000" pitchFamily="50" charset="-128"/>
                        </a:rPr>
                        <a:t>多発性硬化症</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a:effectLst/>
                          <a:latin typeface="游ゴシック" panose="020B0400000000000000" pitchFamily="50" charset="-128"/>
                          <a:ea typeface="游ゴシック" panose="020B0400000000000000" pitchFamily="50" charset="-128"/>
                        </a:rPr>
                        <a:t>島の縮小</a:t>
                      </a:r>
                      <a:br>
                        <a:rPr lang="ja-JP" altLang="en-US" sz="1100" u="none" strike="noStrike">
                          <a:effectLst/>
                          <a:latin typeface="游ゴシック" panose="020B0400000000000000" pitchFamily="50" charset="-128"/>
                          <a:ea typeface="游ゴシック" panose="020B0400000000000000" pitchFamily="50" charset="-128"/>
                        </a:rPr>
                      </a:br>
                      <a:r>
                        <a:rPr lang="ja-JP" altLang="en-US" sz="1100" u="none" strike="noStrike">
                          <a:effectLst/>
                          <a:latin typeface="游ゴシック" panose="020B0400000000000000" pitchFamily="50" charset="-128"/>
                          <a:ea typeface="游ゴシック" panose="020B0400000000000000" pitchFamily="50" charset="-128"/>
                        </a:rPr>
                        <a:t>異常な機能的結合</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dirty="0">
                          <a:effectLst/>
                          <a:latin typeface="游ゴシック" panose="020B0400000000000000" pitchFamily="50" charset="-128"/>
                          <a:ea typeface="游ゴシック" panose="020B0400000000000000" pitchFamily="50" charset="-128"/>
                        </a:rPr>
                        <a:t>味覚，体温知覚の欠陥</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4252515192"/>
                  </a:ext>
                </a:extLst>
              </a:tr>
              <a:tr h="228600">
                <a:tc>
                  <a:txBody>
                    <a:bodyPr/>
                    <a:lstStyle/>
                    <a:p>
                      <a:pPr algn="ctr" fontAlgn="ctr"/>
                      <a:r>
                        <a:rPr lang="ja-JP" altLang="en-US" sz="1100" u="none" strike="noStrike">
                          <a:effectLst/>
                          <a:latin typeface="游ゴシック" panose="020B0400000000000000" pitchFamily="50" charset="-128"/>
                          <a:ea typeface="游ゴシック" panose="020B0400000000000000" pitchFamily="50" charset="-128"/>
                        </a:rPr>
                        <a:t>パーキンソン病</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a:effectLst/>
                          <a:latin typeface="游ゴシック" panose="020B0400000000000000" pitchFamily="50" charset="-128"/>
                          <a:ea typeface="游ゴシック" panose="020B0400000000000000" pitchFamily="50" charset="-128"/>
                        </a:rPr>
                        <a:t>島の活性・機能的結合の異常</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a:effectLst/>
                          <a:latin typeface="游ゴシック" panose="020B0400000000000000" pitchFamily="50" charset="-128"/>
                          <a:ea typeface="游ゴシック" panose="020B0400000000000000" pitchFamily="50" charset="-128"/>
                        </a:rPr>
                        <a:t>感度，意識の低下</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42913623"/>
                  </a:ext>
                </a:extLst>
              </a:tr>
              <a:tr h="685800">
                <a:tc>
                  <a:txBody>
                    <a:bodyPr/>
                    <a:lstStyle/>
                    <a:p>
                      <a:pPr algn="ctr" fontAlgn="ctr"/>
                      <a:r>
                        <a:rPr lang="ja-JP" altLang="en-US" sz="1100" u="none" strike="noStrike">
                          <a:effectLst/>
                          <a:latin typeface="游ゴシック" panose="020B0400000000000000" pitchFamily="50" charset="-128"/>
                          <a:ea typeface="游ゴシック" panose="020B0400000000000000" pitchFamily="50" charset="-128"/>
                        </a:rPr>
                        <a:t>アルツハイマー</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a:effectLst/>
                          <a:latin typeface="游ゴシック" panose="020B0400000000000000" pitchFamily="50" charset="-128"/>
                          <a:ea typeface="游ゴシック" panose="020B0400000000000000" pitchFamily="50" charset="-128"/>
                        </a:rPr>
                        <a:t>内受容領域の縮小</a:t>
                      </a:r>
                      <a:br>
                        <a:rPr lang="ja-JP" altLang="en-US" sz="1100" u="none" strike="noStrike">
                          <a:effectLst/>
                          <a:latin typeface="游ゴシック" panose="020B0400000000000000" pitchFamily="50" charset="-128"/>
                          <a:ea typeface="游ゴシック" panose="020B0400000000000000" pitchFamily="50" charset="-128"/>
                        </a:rPr>
                      </a:br>
                      <a:r>
                        <a:rPr lang="ja-JP" altLang="en-US" sz="1100" u="none" strike="noStrike">
                          <a:effectLst/>
                          <a:latin typeface="游ゴシック" panose="020B0400000000000000" pitchFamily="50" charset="-128"/>
                          <a:ea typeface="游ゴシック" panose="020B0400000000000000" pitchFamily="50" charset="-128"/>
                        </a:rPr>
                        <a:t>島と前頭部の結合の異常</a:t>
                      </a:r>
                      <a:br>
                        <a:rPr lang="ja-JP" altLang="en-US" sz="1100" u="none" strike="noStrike">
                          <a:effectLst/>
                          <a:latin typeface="游ゴシック" panose="020B0400000000000000" pitchFamily="50" charset="-128"/>
                          <a:ea typeface="游ゴシック" panose="020B0400000000000000" pitchFamily="50" charset="-128"/>
                        </a:rPr>
                      </a:br>
                      <a:r>
                        <a:rPr lang="en-US" altLang="ja-JP" sz="1100" u="none" strike="noStrike">
                          <a:effectLst/>
                          <a:latin typeface="游ゴシック" panose="020B0400000000000000" pitchFamily="50" charset="-128"/>
                          <a:ea typeface="游ゴシック" panose="020B0400000000000000" pitchFamily="50" charset="-128"/>
                        </a:rPr>
                        <a:t>HEP</a:t>
                      </a:r>
                      <a:r>
                        <a:rPr lang="ja-JP" altLang="en-US" sz="1100" u="none" strike="noStrike">
                          <a:effectLst/>
                          <a:latin typeface="游ゴシック" panose="020B0400000000000000" pitchFamily="50" charset="-128"/>
                          <a:ea typeface="游ゴシック" panose="020B0400000000000000" pitchFamily="50" charset="-128"/>
                        </a:rPr>
                        <a:t>の減少</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a:effectLst/>
                          <a:latin typeface="游ゴシック" panose="020B0400000000000000" pitchFamily="50" charset="-128"/>
                          <a:ea typeface="游ゴシック" panose="020B0400000000000000" pitchFamily="50" charset="-128"/>
                        </a:rPr>
                        <a:t>弁別感度の低下</a:t>
                      </a:r>
                      <a:br>
                        <a:rPr lang="ja-JP" altLang="en-US" sz="1100" u="none" strike="noStrike">
                          <a:effectLst/>
                          <a:latin typeface="游ゴシック" panose="020B0400000000000000" pitchFamily="50" charset="-128"/>
                          <a:ea typeface="游ゴシック" panose="020B0400000000000000" pitchFamily="50" charset="-128"/>
                        </a:rPr>
                      </a:br>
                      <a:r>
                        <a:rPr lang="ja-JP" altLang="en-US" sz="1100" u="none" strike="noStrike">
                          <a:effectLst/>
                          <a:latin typeface="游ゴシック" panose="020B0400000000000000" pitchFamily="50" charset="-128"/>
                          <a:ea typeface="游ゴシック" panose="020B0400000000000000" pitchFamily="50" charset="-128"/>
                        </a:rPr>
                        <a:t>確信度の増加</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1605836163"/>
                  </a:ext>
                </a:extLst>
              </a:tr>
              <a:tr h="228600">
                <a:tc>
                  <a:txBody>
                    <a:bodyPr/>
                    <a:lstStyle/>
                    <a:p>
                      <a:pPr algn="ctr" fontAlgn="ctr"/>
                      <a:r>
                        <a:rPr lang="zh-TW" altLang="en-US" sz="1100" u="none" strike="noStrike">
                          <a:effectLst/>
                          <a:latin typeface="游ゴシック" panose="020B0400000000000000" pitchFamily="50" charset="-128"/>
                          <a:ea typeface="游ゴシック" panose="020B0400000000000000" pitchFamily="50" charset="-128"/>
                        </a:rPr>
                        <a:t>前頭側頭型認知症</a:t>
                      </a:r>
                      <a:endParaRPr lang="zh-TW"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a:effectLst/>
                          <a:latin typeface="游ゴシック" panose="020B0400000000000000" pitchFamily="50" charset="-128"/>
                          <a:ea typeface="游ゴシック" panose="020B0400000000000000" pitchFamily="50" charset="-128"/>
                        </a:rPr>
                        <a:t>島ネットワークの異常</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a:effectLst/>
                          <a:latin typeface="游ゴシック" panose="020B0400000000000000" pitchFamily="50" charset="-128"/>
                          <a:ea typeface="游ゴシック" panose="020B0400000000000000" pitchFamily="50" charset="-128"/>
                        </a:rPr>
                        <a:t>弁別感度の低下</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2511529487"/>
                  </a:ext>
                </a:extLst>
              </a:tr>
            </a:tbl>
          </a:graphicData>
        </a:graphic>
      </p:graphicFrame>
      <p:graphicFrame>
        <p:nvGraphicFramePr>
          <p:cNvPr id="4" name="表 3">
            <a:extLst>
              <a:ext uri="{FF2B5EF4-FFF2-40B4-BE49-F238E27FC236}">
                <a16:creationId xmlns:a16="http://schemas.microsoft.com/office/drawing/2014/main" id="{EDD2759F-4862-4AA6-A1C6-EEF84830C2A1}"/>
              </a:ext>
            </a:extLst>
          </p:cNvPr>
          <p:cNvGraphicFramePr>
            <a:graphicFrameLocks noGrp="1"/>
          </p:cNvGraphicFramePr>
          <p:nvPr>
            <p:extLst>
              <p:ext uri="{D42A27DB-BD31-4B8C-83A1-F6EECF244321}">
                <p14:modId xmlns:p14="http://schemas.microsoft.com/office/powerpoint/2010/main" val="2900873010"/>
              </p:ext>
            </p:extLst>
          </p:nvPr>
        </p:nvGraphicFramePr>
        <p:xfrm>
          <a:off x="6316496" y="1551916"/>
          <a:ext cx="5701489" cy="2057400"/>
        </p:xfrm>
        <a:graphic>
          <a:graphicData uri="http://schemas.openxmlformats.org/drawingml/2006/table">
            <a:tbl>
              <a:tblPr firstRow="1">
                <a:tableStyleId>{5C22544A-7EE6-4342-B048-85BDC9FD1C3A}</a:tableStyleId>
              </a:tblPr>
              <a:tblGrid>
                <a:gridCol w="1297019">
                  <a:extLst>
                    <a:ext uri="{9D8B030D-6E8A-4147-A177-3AD203B41FA5}">
                      <a16:colId xmlns:a16="http://schemas.microsoft.com/office/drawing/2014/main" val="3822854204"/>
                    </a:ext>
                  </a:extLst>
                </a:gridCol>
                <a:gridCol w="1517515">
                  <a:extLst>
                    <a:ext uri="{9D8B030D-6E8A-4147-A177-3AD203B41FA5}">
                      <a16:colId xmlns:a16="http://schemas.microsoft.com/office/drawing/2014/main" val="1663045425"/>
                    </a:ext>
                  </a:extLst>
                </a:gridCol>
                <a:gridCol w="965105">
                  <a:extLst>
                    <a:ext uri="{9D8B030D-6E8A-4147-A177-3AD203B41FA5}">
                      <a16:colId xmlns:a16="http://schemas.microsoft.com/office/drawing/2014/main" val="2647645648"/>
                    </a:ext>
                  </a:extLst>
                </a:gridCol>
                <a:gridCol w="1921850">
                  <a:extLst>
                    <a:ext uri="{9D8B030D-6E8A-4147-A177-3AD203B41FA5}">
                      <a16:colId xmlns:a16="http://schemas.microsoft.com/office/drawing/2014/main" val="2179323016"/>
                    </a:ext>
                  </a:extLst>
                </a:gridCol>
              </a:tblGrid>
              <a:tr h="228600">
                <a:tc>
                  <a:txBody>
                    <a:bodyPr/>
                    <a:lstStyle/>
                    <a:p>
                      <a:pPr algn="ctr" fontAlgn="ctr"/>
                      <a:r>
                        <a:rPr lang="ja-JP" altLang="en-US" sz="1100" u="none" strike="noStrike">
                          <a:effectLst/>
                          <a:latin typeface="游ゴシック" panose="020B0400000000000000" pitchFamily="50" charset="-128"/>
                          <a:ea typeface="游ゴシック" panose="020B0400000000000000" pitchFamily="50" charset="-128"/>
                        </a:rPr>
                        <a:t>病名</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ja-JP" altLang="en-US" sz="1100" u="none" strike="noStrike">
                          <a:effectLst/>
                          <a:latin typeface="游ゴシック" panose="020B0400000000000000" pitchFamily="50" charset="-128"/>
                          <a:ea typeface="游ゴシック" panose="020B0400000000000000" pitchFamily="50" charset="-128"/>
                        </a:rPr>
                        <a:t>脳（主に島）</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ja-JP" altLang="en-US" sz="1100" u="none" strike="noStrike">
                          <a:effectLst/>
                          <a:latin typeface="游ゴシック" panose="020B0400000000000000" pitchFamily="50" charset="-128"/>
                          <a:ea typeface="游ゴシック" panose="020B0400000000000000" pitchFamily="50" charset="-128"/>
                        </a:rPr>
                        <a:t>内受容感覚</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ja-JP" altLang="en-US" sz="1100" u="none" strike="noStrike">
                          <a:effectLst/>
                          <a:latin typeface="游ゴシック" panose="020B0400000000000000" pitchFamily="50" charset="-128"/>
                          <a:ea typeface="游ゴシック" panose="020B0400000000000000" pitchFamily="50" charset="-128"/>
                        </a:rPr>
                        <a:t>関連症状</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4146641045"/>
                  </a:ext>
                </a:extLst>
              </a:tr>
              <a:tr h="228600">
                <a:tc>
                  <a:txBody>
                    <a:bodyPr/>
                    <a:lstStyle/>
                    <a:p>
                      <a:pPr algn="ctr" fontAlgn="ctr"/>
                      <a:r>
                        <a:rPr lang="zh-TW" altLang="en-US" sz="1100" u="none" strike="noStrike">
                          <a:effectLst/>
                          <a:latin typeface="游ゴシック" panose="020B0400000000000000" pitchFamily="50" charset="-128"/>
                          <a:ea typeface="游ゴシック" panose="020B0400000000000000" pitchFamily="50" charset="-128"/>
                        </a:rPr>
                        <a:t>過敏性腸症候群</a:t>
                      </a:r>
                      <a:endParaRPr lang="zh-TW"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sz="1100" u="none" strike="noStrike">
                          <a:effectLst/>
                          <a:latin typeface="游ゴシック" panose="020B0400000000000000" pitchFamily="50" charset="-128"/>
                          <a:ea typeface="游ゴシック" panose="020B0400000000000000" pitchFamily="50" charset="-128"/>
                        </a:rPr>
                        <a:t>PCC</a:t>
                      </a:r>
                      <a:r>
                        <a:rPr lang="ja-JP" altLang="en-US" sz="1100" u="none" strike="noStrike">
                          <a:effectLst/>
                          <a:latin typeface="游ゴシック" panose="020B0400000000000000" pitchFamily="50" charset="-128"/>
                          <a:ea typeface="游ゴシック" panose="020B0400000000000000" pitchFamily="50" charset="-128"/>
                        </a:rPr>
                        <a:t>結合の異常</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dirty="0">
                          <a:effectLst/>
                          <a:latin typeface="游ゴシック" panose="020B0400000000000000" pitchFamily="50" charset="-128"/>
                          <a:ea typeface="游ゴシック" panose="020B0400000000000000" pitchFamily="50" charset="-128"/>
                        </a:rPr>
                        <a:t>意識が相関</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a:effectLst/>
                          <a:latin typeface="游ゴシック" panose="020B0400000000000000" pitchFamily="50" charset="-128"/>
                          <a:ea typeface="游ゴシック" panose="020B0400000000000000" pitchFamily="50" charset="-128"/>
                        </a:rPr>
                        <a:t>ストレス，不安</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572417882"/>
                  </a:ext>
                </a:extLst>
              </a:tr>
              <a:tr h="228600">
                <a:tc>
                  <a:txBody>
                    <a:bodyPr/>
                    <a:lstStyle/>
                    <a:p>
                      <a:pPr algn="ctr" fontAlgn="ctr"/>
                      <a:r>
                        <a:rPr lang="ja-JP" altLang="en-US" sz="1100" u="none" strike="noStrike">
                          <a:effectLst/>
                          <a:latin typeface="游ゴシック" panose="020B0400000000000000" pitchFamily="50" charset="-128"/>
                          <a:ea typeface="游ゴシック" panose="020B0400000000000000" pitchFamily="50" charset="-128"/>
                        </a:rPr>
                        <a:t>慢性疼痛</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sz="1100" u="none" strike="noStrike">
                          <a:effectLst/>
                          <a:latin typeface="游ゴシック" panose="020B0400000000000000" pitchFamily="50" charset="-128"/>
                          <a:ea typeface="游ゴシック" panose="020B0400000000000000" pitchFamily="50" charset="-128"/>
                        </a:rPr>
                        <a:t>ACC, </a:t>
                      </a:r>
                      <a:r>
                        <a:rPr lang="ja-JP" altLang="en-US" sz="1100" u="none" strike="noStrike">
                          <a:effectLst/>
                          <a:latin typeface="游ゴシック" panose="020B0400000000000000" pitchFamily="50" charset="-128"/>
                          <a:ea typeface="游ゴシック" panose="020B0400000000000000" pitchFamily="50" charset="-128"/>
                        </a:rPr>
                        <a:t>島が関連</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a:effectLst/>
                          <a:latin typeface="游ゴシック" panose="020B0400000000000000" pitchFamily="50" charset="-128"/>
                          <a:ea typeface="游ゴシック" panose="020B0400000000000000" pitchFamily="50" charset="-128"/>
                        </a:rPr>
                        <a:t>感度が低下</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786587607"/>
                  </a:ext>
                </a:extLst>
              </a:tr>
              <a:tr h="228600">
                <a:tc>
                  <a:txBody>
                    <a:bodyPr/>
                    <a:lstStyle/>
                    <a:p>
                      <a:pPr algn="ctr" fontAlgn="ctr"/>
                      <a:r>
                        <a:rPr lang="zh-TW" altLang="en-US" sz="1100" u="none" strike="noStrike">
                          <a:effectLst/>
                          <a:latin typeface="游ゴシック" panose="020B0400000000000000" pitchFamily="50" charset="-128"/>
                          <a:ea typeface="游ゴシック" panose="020B0400000000000000" pitchFamily="50" charset="-128"/>
                        </a:rPr>
                        <a:t>慢性骨盤痛症候群</a:t>
                      </a:r>
                      <a:endParaRPr lang="zh-TW"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dirty="0">
                          <a:effectLst/>
                          <a:latin typeface="游ゴシック" panose="020B0400000000000000" pitchFamily="50" charset="-128"/>
                          <a:ea typeface="游ゴシック" panose="020B0400000000000000" pitchFamily="50" charset="-128"/>
                        </a:rPr>
                        <a:t>膀胱充満で島が活性化</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a:effectLst/>
                          <a:latin typeface="游ゴシック" panose="020B0400000000000000" pitchFamily="50" charset="-128"/>
                          <a:ea typeface="游ゴシック" panose="020B0400000000000000" pitchFamily="50" charset="-128"/>
                        </a:rPr>
                        <a:t>ストレス</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2665478549"/>
                  </a:ext>
                </a:extLst>
              </a:tr>
              <a:tr h="685800">
                <a:tc>
                  <a:txBody>
                    <a:bodyPr/>
                    <a:lstStyle/>
                    <a:p>
                      <a:pPr algn="ctr" fontAlgn="ctr"/>
                      <a:r>
                        <a:rPr lang="zh-TW" altLang="en-US" sz="1100" u="none" strike="noStrike" dirty="0">
                          <a:effectLst/>
                          <a:latin typeface="游ゴシック" panose="020B0400000000000000" pitchFamily="50" charset="-128"/>
                          <a:ea typeface="游ゴシック" panose="020B0400000000000000" pitchFamily="50" charset="-128"/>
                        </a:rPr>
                        <a:t>過剰運動症候群</a:t>
                      </a:r>
                      <a:endParaRPr lang="zh-TW"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a:effectLst/>
                          <a:latin typeface="游ゴシック" panose="020B0400000000000000" pitchFamily="50" charset="-128"/>
                          <a:ea typeface="游ゴシック" panose="020B0400000000000000" pitchFamily="50" charset="-128"/>
                        </a:rPr>
                        <a:t>感情画像に対する内受容領域の活動増加</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dirty="0">
                          <a:effectLst/>
                          <a:latin typeface="游ゴシック" panose="020B0400000000000000" pitchFamily="50" charset="-128"/>
                          <a:ea typeface="游ゴシック" panose="020B0400000000000000" pitchFamily="50" charset="-128"/>
                        </a:rPr>
                        <a:t>感度が上昇</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a:effectLst/>
                          <a:latin typeface="游ゴシック" panose="020B0400000000000000" pitchFamily="50" charset="-128"/>
                          <a:ea typeface="游ゴシック" panose="020B0400000000000000" pitchFamily="50" charset="-128"/>
                        </a:rPr>
                        <a:t>自閉症や</a:t>
                      </a:r>
                      <a:r>
                        <a:rPr lang="en-US" altLang="ja-JP" sz="1100" u="none" strike="noStrike">
                          <a:effectLst/>
                          <a:latin typeface="游ゴシック" panose="020B0400000000000000" pitchFamily="50" charset="-128"/>
                          <a:ea typeface="游ゴシック" panose="020B0400000000000000" pitchFamily="50" charset="-128"/>
                        </a:rPr>
                        <a:t>ADHD</a:t>
                      </a:r>
                      <a:r>
                        <a:rPr lang="ja-JP" altLang="en-US" sz="1100" u="none" strike="noStrike">
                          <a:effectLst/>
                          <a:latin typeface="游ゴシック" panose="020B0400000000000000" pitchFamily="50" charset="-128"/>
                          <a:ea typeface="游ゴシック" panose="020B0400000000000000" pitchFamily="50" charset="-128"/>
                        </a:rPr>
                        <a:t>と併発</a:t>
                      </a:r>
                      <a:br>
                        <a:rPr lang="ja-JP" altLang="en-US" sz="1100" u="none" strike="noStrike">
                          <a:effectLst/>
                          <a:latin typeface="游ゴシック" panose="020B0400000000000000" pitchFamily="50" charset="-128"/>
                          <a:ea typeface="游ゴシック" panose="020B0400000000000000" pitchFamily="50" charset="-128"/>
                        </a:rPr>
                      </a:br>
                      <a:r>
                        <a:rPr lang="ja-JP" altLang="en-US" sz="1100" u="none" strike="noStrike">
                          <a:effectLst/>
                          <a:latin typeface="游ゴシック" panose="020B0400000000000000" pitchFamily="50" charset="-128"/>
                          <a:ea typeface="游ゴシック" panose="020B0400000000000000" pitchFamily="50" charset="-128"/>
                        </a:rPr>
                        <a:t>心血管，胃腸，呼吸器系，骨盤，線維筋痛症状の併発</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132615222"/>
                  </a:ext>
                </a:extLst>
              </a:tr>
              <a:tr h="457200">
                <a:tc>
                  <a:txBody>
                    <a:bodyPr/>
                    <a:lstStyle/>
                    <a:p>
                      <a:pPr algn="ctr" fontAlgn="ctr"/>
                      <a:r>
                        <a:rPr lang="zh-TW" altLang="en-US" sz="1100" u="none" strike="noStrike">
                          <a:effectLst/>
                          <a:latin typeface="游ゴシック" panose="020B0400000000000000" pitchFamily="50" charset="-128"/>
                          <a:ea typeface="游ゴシック" panose="020B0400000000000000" pitchFamily="50" charset="-128"/>
                        </a:rPr>
                        <a:t>自律神経失調症</a:t>
                      </a:r>
                      <a:endParaRPr lang="zh-TW"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dirty="0">
                          <a:effectLst/>
                          <a:latin typeface="游ゴシック" panose="020B0400000000000000" pitchFamily="50" charset="-128"/>
                          <a:ea typeface="游ゴシック" panose="020B0400000000000000" pitchFamily="50" charset="-128"/>
                        </a:rPr>
                        <a:t>情動症状</a:t>
                      </a:r>
                      <a:br>
                        <a:rPr lang="ja-JP" altLang="en-US" sz="1100" u="none" strike="noStrike" dirty="0">
                          <a:effectLst/>
                          <a:latin typeface="游ゴシック" panose="020B0400000000000000" pitchFamily="50" charset="-128"/>
                          <a:ea typeface="游ゴシック" panose="020B0400000000000000" pitchFamily="50" charset="-128"/>
                        </a:rPr>
                      </a:br>
                      <a:r>
                        <a:rPr lang="ja-JP" altLang="en-US" sz="1100" u="none" strike="noStrike" dirty="0">
                          <a:effectLst/>
                          <a:latin typeface="游ゴシック" panose="020B0400000000000000" pitchFamily="50" charset="-128"/>
                          <a:ea typeface="游ゴシック" panose="020B0400000000000000" pitchFamily="50" charset="-128"/>
                        </a:rPr>
                        <a:t>自閉症や</a:t>
                      </a:r>
                      <a:r>
                        <a:rPr lang="en-US" altLang="ja-JP" sz="1100" u="none" strike="noStrike" dirty="0">
                          <a:effectLst/>
                          <a:latin typeface="游ゴシック" panose="020B0400000000000000" pitchFamily="50" charset="-128"/>
                          <a:ea typeface="游ゴシック" panose="020B0400000000000000" pitchFamily="50" charset="-128"/>
                        </a:rPr>
                        <a:t>ADHD</a:t>
                      </a:r>
                      <a:r>
                        <a:rPr lang="ja-JP" altLang="en-US" sz="1100" u="none" strike="noStrike" dirty="0">
                          <a:effectLst/>
                          <a:latin typeface="游ゴシック" panose="020B0400000000000000" pitchFamily="50" charset="-128"/>
                          <a:ea typeface="游ゴシック" panose="020B0400000000000000" pitchFamily="50" charset="-128"/>
                        </a:rPr>
                        <a:t>と併発</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2881603666"/>
                  </a:ext>
                </a:extLst>
              </a:tr>
            </a:tbl>
          </a:graphicData>
        </a:graphic>
      </p:graphicFrame>
      <p:graphicFrame>
        <p:nvGraphicFramePr>
          <p:cNvPr id="5" name="表 4">
            <a:extLst>
              <a:ext uri="{FF2B5EF4-FFF2-40B4-BE49-F238E27FC236}">
                <a16:creationId xmlns:a16="http://schemas.microsoft.com/office/drawing/2014/main" id="{F004AA49-8161-47DF-BE41-32A39D9AC68E}"/>
              </a:ext>
            </a:extLst>
          </p:cNvPr>
          <p:cNvGraphicFramePr>
            <a:graphicFrameLocks noGrp="1"/>
          </p:cNvGraphicFramePr>
          <p:nvPr>
            <p:extLst>
              <p:ext uri="{D42A27DB-BD31-4B8C-83A1-F6EECF244321}">
                <p14:modId xmlns:p14="http://schemas.microsoft.com/office/powerpoint/2010/main" val="2682890751"/>
              </p:ext>
            </p:extLst>
          </p:nvPr>
        </p:nvGraphicFramePr>
        <p:xfrm>
          <a:off x="6316495" y="3870742"/>
          <a:ext cx="5701489" cy="2880314"/>
        </p:xfrm>
        <a:graphic>
          <a:graphicData uri="http://schemas.openxmlformats.org/drawingml/2006/table">
            <a:tbl>
              <a:tblPr firstRow="1">
                <a:tableStyleId>{5C22544A-7EE6-4342-B048-85BDC9FD1C3A}</a:tableStyleId>
              </a:tblPr>
              <a:tblGrid>
                <a:gridCol w="784756">
                  <a:extLst>
                    <a:ext uri="{9D8B030D-6E8A-4147-A177-3AD203B41FA5}">
                      <a16:colId xmlns:a16="http://schemas.microsoft.com/office/drawing/2014/main" val="3985927507"/>
                    </a:ext>
                  </a:extLst>
                </a:gridCol>
                <a:gridCol w="2405914">
                  <a:extLst>
                    <a:ext uri="{9D8B030D-6E8A-4147-A177-3AD203B41FA5}">
                      <a16:colId xmlns:a16="http://schemas.microsoft.com/office/drawing/2014/main" val="1356237939"/>
                    </a:ext>
                  </a:extLst>
                </a:gridCol>
                <a:gridCol w="1290536">
                  <a:extLst>
                    <a:ext uri="{9D8B030D-6E8A-4147-A177-3AD203B41FA5}">
                      <a16:colId xmlns:a16="http://schemas.microsoft.com/office/drawing/2014/main" val="2748973156"/>
                    </a:ext>
                  </a:extLst>
                </a:gridCol>
                <a:gridCol w="1220283">
                  <a:extLst>
                    <a:ext uri="{9D8B030D-6E8A-4147-A177-3AD203B41FA5}">
                      <a16:colId xmlns:a16="http://schemas.microsoft.com/office/drawing/2014/main" val="3614535391"/>
                    </a:ext>
                  </a:extLst>
                </a:gridCol>
              </a:tblGrid>
              <a:tr h="205501">
                <a:tc>
                  <a:txBody>
                    <a:bodyPr/>
                    <a:lstStyle/>
                    <a:p>
                      <a:pPr algn="ctr" fontAlgn="ctr"/>
                      <a:r>
                        <a:rPr lang="ja-JP" altLang="en-US" sz="1100" u="none" strike="noStrike">
                          <a:effectLst/>
                          <a:latin typeface="游ゴシック" panose="020B0400000000000000" pitchFamily="50" charset="-128"/>
                          <a:ea typeface="游ゴシック" panose="020B0400000000000000" pitchFamily="50" charset="-128"/>
                        </a:rPr>
                        <a:t>病名</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ja-JP" altLang="en-US" sz="1100" u="none" strike="noStrike">
                          <a:effectLst/>
                          <a:latin typeface="游ゴシック" panose="020B0400000000000000" pitchFamily="50" charset="-128"/>
                          <a:ea typeface="游ゴシック" panose="020B0400000000000000" pitchFamily="50" charset="-128"/>
                        </a:rPr>
                        <a:t>脳（主に島）</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ja-JP" altLang="en-US" sz="1100" u="none" strike="noStrike">
                          <a:effectLst/>
                          <a:latin typeface="游ゴシック" panose="020B0400000000000000" pitchFamily="50" charset="-128"/>
                          <a:ea typeface="游ゴシック" panose="020B0400000000000000" pitchFamily="50" charset="-128"/>
                        </a:rPr>
                        <a:t>内受容感覚</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ctr" fontAlgn="ctr"/>
                      <a:r>
                        <a:rPr lang="ja-JP" altLang="en-US" sz="1100" u="none" strike="noStrike">
                          <a:effectLst/>
                          <a:latin typeface="游ゴシック" panose="020B0400000000000000" pitchFamily="50" charset="-128"/>
                          <a:ea typeface="游ゴシック" panose="020B0400000000000000" pitchFamily="50" charset="-128"/>
                        </a:rPr>
                        <a:t>関連症状</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534829570"/>
                  </a:ext>
                </a:extLst>
              </a:tr>
              <a:tr h="413164">
                <a:tc>
                  <a:txBody>
                    <a:bodyPr/>
                    <a:lstStyle/>
                    <a:p>
                      <a:pPr algn="ctr" fontAlgn="ctr"/>
                      <a:r>
                        <a:rPr lang="ja-JP" altLang="en-US" sz="1100" u="none" strike="noStrike" dirty="0">
                          <a:effectLst/>
                          <a:latin typeface="游ゴシック" panose="020B0400000000000000" pitchFamily="50" charset="-128"/>
                          <a:ea typeface="游ゴシック" panose="020B0400000000000000" pitchFamily="50" charset="-128"/>
                        </a:rPr>
                        <a:t>幼少期の</a:t>
                      </a:r>
                      <a:endParaRPr lang="en-US" altLang="ja-JP" sz="1100" u="none" strike="noStrike" dirty="0">
                        <a:effectLst/>
                        <a:latin typeface="游ゴシック" panose="020B0400000000000000" pitchFamily="50" charset="-128"/>
                        <a:ea typeface="游ゴシック" panose="020B0400000000000000" pitchFamily="50" charset="-128"/>
                      </a:endParaRPr>
                    </a:p>
                    <a:p>
                      <a:pPr algn="ctr" fontAlgn="ctr"/>
                      <a:r>
                        <a:rPr lang="ja-JP" altLang="en-US" sz="1100" u="none" strike="noStrike" dirty="0">
                          <a:effectLst/>
                          <a:latin typeface="游ゴシック" panose="020B0400000000000000" pitchFamily="50" charset="-128"/>
                          <a:ea typeface="游ゴシック" panose="020B0400000000000000" pitchFamily="50" charset="-128"/>
                        </a:rPr>
                        <a:t>ストレス</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sz="1100" u="none" strike="noStrike">
                          <a:effectLst/>
                          <a:latin typeface="游ゴシック" panose="020B0400000000000000" pitchFamily="50" charset="-128"/>
                          <a:ea typeface="游ゴシック" panose="020B0400000000000000" pitchFamily="50" charset="-128"/>
                        </a:rPr>
                        <a:t>PFC, OFC, </a:t>
                      </a:r>
                      <a:r>
                        <a:rPr lang="ja-JP" altLang="en-US" sz="1100" u="none" strike="noStrike">
                          <a:effectLst/>
                          <a:latin typeface="游ゴシック" panose="020B0400000000000000" pitchFamily="50" charset="-128"/>
                          <a:ea typeface="游ゴシック" panose="020B0400000000000000" pitchFamily="50" charset="-128"/>
                        </a:rPr>
                        <a:t>島</a:t>
                      </a:r>
                      <a:r>
                        <a:rPr lang="en-US" altLang="ja-JP" sz="1100" u="none" strike="noStrike">
                          <a:effectLst/>
                          <a:latin typeface="游ゴシック" panose="020B0400000000000000" pitchFamily="50" charset="-128"/>
                          <a:ea typeface="游ゴシック" panose="020B0400000000000000" pitchFamily="50" charset="-128"/>
                        </a:rPr>
                        <a:t>, </a:t>
                      </a:r>
                      <a:r>
                        <a:rPr lang="en-US" sz="1100" u="none" strike="noStrike">
                          <a:effectLst/>
                          <a:latin typeface="游ゴシック" panose="020B0400000000000000" pitchFamily="50" charset="-128"/>
                          <a:ea typeface="游ゴシック" panose="020B0400000000000000" pitchFamily="50" charset="-128"/>
                        </a:rPr>
                        <a:t>ACC</a:t>
                      </a:r>
                      <a:r>
                        <a:rPr lang="ja-JP" altLang="en-US" sz="1100" u="none" strike="noStrike">
                          <a:effectLst/>
                          <a:latin typeface="游ゴシック" panose="020B0400000000000000" pitchFamily="50" charset="-128"/>
                          <a:ea typeface="游ゴシック" panose="020B0400000000000000" pitchFamily="50" charset="-128"/>
                        </a:rPr>
                        <a:t>の縮小</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zh-TW" altLang="en-US" sz="1100" u="none" strike="noStrike">
                          <a:effectLst/>
                          <a:latin typeface="游ゴシック" panose="020B0400000000000000" pitchFamily="50" charset="-128"/>
                          <a:ea typeface="游ゴシック" panose="020B0400000000000000" pitchFamily="50" charset="-128"/>
                        </a:rPr>
                        <a:t>心血管系，</a:t>
                      </a:r>
                      <a:r>
                        <a:rPr lang="en-US" altLang="zh-TW" sz="1100" u="none" strike="noStrike">
                          <a:effectLst/>
                          <a:latin typeface="游ゴシック" panose="020B0400000000000000" pitchFamily="50" charset="-128"/>
                          <a:ea typeface="游ゴシック" panose="020B0400000000000000" pitchFamily="50" charset="-128"/>
                        </a:rPr>
                        <a:t>HPA</a:t>
                      </a:r>
                      <a:r>
                        <a:rPr lang="zh-TW" altLang="en-US" sz="1100" u="none" strike="noStrike">
                          <a:effectLst/>
                          <a:latin typeface="游ゴシック" panose="020B0400000000000000" pitchFamily="50" charset="-128"/>
                          <a:ea typeface="游ゴシック" panose="020B0400000000000000" pitchFamily="50" charset="-128"/>
                        </a:rPr>
                        <a:t>軸</a:t>
                      </a:r>
                      <a:endParaRPr lang="zh-TW"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931611268"/>
                  </a:ext>
                </a:extLst>
              </a:tr>
              <a:tr h="411002">
                <a:tc>
                  <a:txBody>
                    <a:bodyPr/>
                    <a:lstStyle/>
                    <a:p>
                      <a:pPr algn="ctr" fontAlgn="ctr"/>
                      <a:r>
                        <a:rPr lang="ja-JP" altLang="en-US" sz="1100" u="none" strike="noStrike">
                          <a:effectLst/>
                          <a:latin typeface="游ゴシック" panose="020B0400000000000000" pitchFamily="50" charset="-128"/>
                          <a:ea typeface="游ゴシック" panose="020B0400000000000000" pitchFamily="50" charset="-128"/>
                        </a:rPr>
                        <a:t>依存症</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dirty="0">
                          <a:effectLst/>
                          <a:latin typeface="游ゴシック" panose="020B0400000000000000" pitchFamily="50" charset="-128"/>
                          <a:ea typeface="游ゴシック" panose="020B0400000000000000" pitchFamily="50" charset="-128"/>
                        </a:rPr>
                        <a:t>扁桃体，</a:t>
                      </a:r>
                      <a:r>
                        <a:rPr lang="en-US" altLang="ja-JP" sz="1100" u="none" strike="noStrike" dirty="0">
                          <a:effectLst/>
                          <a:latin typeface="游ゴシック" panose="020B0400000000000000" pitchFamily="50" charset="-128"/>
                          <a:ea typeface="游ゴシック" panose="020B0400000000000000" pitchFamily="50" charset="-128"/>
                        </a:rPr>
                        <a:t>OFC</a:t>
                      </a:r>
                      <a:r>
                        <a:rPr lang="ja-JP" altLang="en-US" sz="1100" u="none" strike="noStrike" dirty="0">
                          <a:effectLst/>
                          <a:latin typeface="游ゴシック" panose="020B0400000000000000" pitchFamily="50" charset="-128"/>
                          <a:ea typeface="游ゴシック" panose="020B0400000000000000" pitchFamily="50" charset="-128"/>
                        </a:rPr>
                        <a:t>，前島の結合の変化</a:t>
                      </a:r>
                      <a:br>
                        <a:rPr lang="ja-JP" altLang="en-US" sz="1100" u="none" strike="noStrike" dirty="0">
                          <a:effectLst/>
                          <a:latin typeface="游ゴシック" panose="020B0400000000000000" pitchFamily="50" charset="-128"/>
                          <a:ea typeface="游ゴシック" panose="020B0400000000000000" pitchFamily="50" charset="-128"/>
                        </a:rPr>
                      </a:br>
                      <a:r>
                        <a:rPr lang="ja-JP" altLang="en-US" sz="1100" u="none" strike="noStrike" dirty="0">
                          <a:effectLst/>
                          <a:latin typeface="游ゴシック" panose="020B0400000000000000" pitchFamily="50" charset="-128"/>
                          <a:ea typeface="游ゴシック" panose="020B0400000000000000" pitchFamily="50" charset="-128"/>
                        </a:rPr>
                        <a:t>辺縁系，線条体，</a:t>
                      </a:r>
                      <a:r>
                        <a:rPr lang="en-US" altLang="ja-JP" sz="1100" u="none" strike="noStrike" dirty="0">
                          <a:effectLst/>
                          <a:latin typeface="游ゴシック" panose="020B0400000000000000" pitchFamily="50" charset="-128"/>
                          <a:ea typeface="游ゴシック" panose="020B0400000000000000" pitchFamily="50" charset="-128"/>
                        </a:rPr>
                        <a:t>PFC</a:t>
                      </a:r>
                      <a:r>
                        <a:rPr lang="ja-JP" altLang="en-US" sz="1100" u="none" strike="noStrike" dirty="0">
                          <a:effectLst/>
                          <a:latin typeface="游ゴシック" panose="020B0400000000000000" pitchFamily="50" charset="-128"/>
                          <a:ea typeface="游ゴシック" panose="020B0400000000000000" pitchFamily="50" charset="-128"/>
                        </a:rPr>
                        <a:t>のネットワーク</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4204226102"/>
                  </a:ext>
                </a:extLst>
              </a:tr>
              <a:tr h="354992">
                <a:tc>
                  <a:txBody>
                    <a:bodyPr/>
                    <a:lstStyle/>
                    <a:p>
                      <a:pPr algn="ctr" fontAlgn="ctr"/>
                      <a:r>
                        <a:rPr lang="ja-JP" altLang="en-US" sz="1100" u="none" strike="noStrike">
                          <a:effectLst/>
                          <a:latin typeface="游ゴシック" panose="020B0400000000000000" pitchFamily="50" charset="-128"/>
                          <a:ea typeface="游ゴシック" panose="020B0400000000000000" pitchFamily="50" charset="-128"/>
                        </a:rPr>
                        <a:t>向精神薬</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zh-TW" altLang="en-US" sz="1100" u="none" strike="noStrike" dirty="0">
                          <a:effectLst/>
                          <a:latin typeface="游ゴシック" panose="020B0400000000000000" pitchFamily="50" charset="-128"/>
                          <a:ea typeface="游ゴシック" panose="020B0400000000000000" pitchFamily="50" charset="-128"/>
                        </a:rPr>
                        <a:t>辺縁系，島，線条体，</a:t>
                      </a:r>
                      <a:r>
                        <a:rPr lang="en-US" altLang="zh-TW" sz="1100" u="none" strike="noStrike" dirty="0">
                          <a:effectLst/>
                          <a:latin typeface="游ゴシック" panose="020B0400000000000000" pitchFamily="50" charset="-128"/>
                          <a:ea typeface="游ゴシック" panose="020B0400000000000000" pitchFamily="50" charset="-128"/>
                        </a:rPr>
                        <a:t>PFC</a:t>
                      </a:r>
                      <a:endParaRPr lang="en-US" altLang="zh-TW"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a:effectLst/>
                          <a:latin typeface="游ゴシック" panose="020B0400000000000000" pitchFamily="50" charset="-128"/>
                          <a:ea typeface="游ゴシック" panose="020B0400000000000000" pitchFamily="50" charset="-128"/>
                        </a:rPr>
                        <a:t>感情，動機付け，ストレス</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4151782334"/>
                  </a:ext>
                </a:extLst>
              </a:tr>
              <a:tr h="395358">
                <a:tc>
                  <a:txBody>
                    <a:bodyPr/>
                    <a:lstStyle/>
                    <a:p>
                      <a:pPr algn="ctr" fontAlgn="ctr"/>
                      <a:r>
                        <a:rPr lang="ja-JP" altLang="en-US" sz="1100" u="none" strike="noStrike">
                          <a:effectLst/>
                          <a:latin typeface="游ゴシック" panose="020B0400000000000000" pitchFamily="50" charset="-128"/>
                          <a:ea typeface="游ゴシック" panose="020B0400000000000000" pitchFamily="50" charset="-128"/>
                        </a:rPr>
                        <a:t>アルコール依存症</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zh-TW" altLang="en-US" sz="1100" u="none" strike="noStrike" dirty="0">
                          <a:effectLst/>
                          <a:latin typeface="游ゴシック" panose="020B0400000000000000" pitchFamily="50" charset="-128"/>
                          <a:ea typeface="游ゴシック" panose="020B0400000000000000" pitchFamily="50" charset="-128"/>
                        </a:rPr>
                        <a:t>視床下部，辺縁系，</a:t>
                      </a:r>
                      <a:r>
                        <a:rPr lang="en-US" altLang="zh-TW" sz="1100" u="none" strike="noStrike" dirty="0">
                          <a:effectLst/>
                          <a:latin typeface="游ゴシック" panose="020B0400000000000000" pitchFamily="50" charset="-128"/>
                          <a:ea typeface="游ゴシック" panose="020B0400000000000000" pitchFamily="50" charset="-128"/>
                        </a:rPr>
                        <a:t>PFC</a:t>
                      </a:r>
                      <a:r>
                        <a:rPr lang="zh-TW" altLang="en-US" sz="1100" u="none" strike="noStrike" dirty="0">
                          <a:effectLst/>
                          <a:latin typeface="游ゴシック" panose="020B0400000000000000" pitchFamily="50" charset="-128"/>
                          <a:ea typeface="游ゴシック" panose="020B0400000000000000" pitchFamily="50" charset="-128"/>
                        </a:rPr>
                        <a:t>，島</a:t>
                      </a:r>
                      <a:endParaRPr lang="zh-TW"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201383541"/>
                  </a:ext>
                </a:extLst>
              </a:tr>
              <a:tr h="240944">
                <a:tc>
                  <a:txBody>
                    <a:bodyPr/>
                    <a:lstStyle/>
                    <a:p>
                      <a:pPr algn="ctr" fontAlgn="ctr"/>
                      <a:r>
                        <a:rPr lang="ja-JP" altLang="en-US" sz="1100" u="none" strike="noStrike">
                          <a:effectLst/>
                          <a:latin typeface="游ゴシック" panose="020B0400000000000000" pitchFamily="50" charset="-128"/>
                          <a:ea typeface="游ゴシック" panose="020B0400000000000000" pitchFamily="50" charset="-128"/>
                        </a:rPr>
                        <a:t>高脂肪食</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dirty="0">
                          <a:effectLst/>
                          <a:latin typeface="游ゴシック" panose="020B0400000000000000" pitchFamily="50" charset="-128"/>
                          <a:ea typeface="游ゴシック" panose="020B0400000000000000" pitchFamily="50" charset="-128"/>
                        </a:rPr>
                        <a:t>海馬，炎症性サイトカイン</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a:effectLst/>
                          <a:latin typeface="游ゴシック" panose="020B0400000000000000" pitchFamily="50" charset="-128"/>
                          <a:ea typeface="游ゴシック" panose="020B0400000000000000" pitchFamily="50" charset="-128"/>
                        </a:rPr>
                        <a:t>満腹反応低下</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a:effectLst/>
                          <a:latin typeface="游ゴシック" panose="020B0400000000000000" pitchFamily="50" charset="-128"/>
                          <a:ea typeface="游ゴシック" panose="020B0400000000000000" pitchFamily="50" charset="-128"/>
                        </a:rPr>
                        <a:t>気分，動機付け</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655404631"/>
                  </a:ext>
                </a:extLst>
              </a:tr>
              <a:tr h="448351">
                <a:tc>
                  <a:txBody>
                    <a:bodyPr/>
                    <a:lstStyle/>
                    <a:p>
                      <a:pPr algn="ctr" fontAlgn="ctr"/>
                      <a:r>
                        <a:rPr lang="ja-JP" altLang="en-US" sz="1100" u="none" strike="noStrike">
                          <a:effectLst/>
                          <a:latin typeface="游ゴシック" panose="020B0400000000000000" pitchFamily="50" charset="-128"/>
                          <a:ea typeface="游ゴシック" panose="020B0400000000000000" pitchFamily="50" charset="-128"/>
                        </a:rPr>
                        <a:t>肥満</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dirty="0">
                          <a:effectLst/>
                          <a:latin typeface="游ゴシック" panose="020B0400000000000000" pitchFamily="50" charset="-128"/>
                          <a:ea typeface="游ゴシック" panose="020B0400000000000000" pitchFamily="50" charset="-128"/>
                        </a:rPr>
                        <a:t>島，線条体，視床下部，脳幹</a:t>
                      </a:r>
                      <a:br>
                        <a:rPr lang="ja-JP" altLang="en-US" sz="1100" u="none" strike="noStrike" dirty="0">
                          <a:effectLst/>
                          <a:latin typeface="游ゴシック" panose="020B0400000000000000" pitchFamily="50" charset="-128"/>
                          <a:ea typeface="游ゴシック" panose="020B0400000000000000" pitchFamily="50" charset="-128"/>
                        </a:rPr>
                      </a:br>
                      <a:r>
                        <a:rPr lang="ja-JP" altLang="en-US" sz="1100" u="none" strike="noStrike" dirty="0">
                          <a:effectLst/>
                          <a:latin typeface="游ゴシック" panose="020B0400000000000000" pitchFamily="50" charset="-128"/>
                          <a:ea typeface="游ゴシック" panose="020B0400000000000000" pitchFamily="50" charset="-128"/>
                        </a:rPr>
                        <a:t>グレリン，レプチン，</a:t>
                      </a:r>
                      <a:r>
                        <a:rPr lang="en-US" altLang="ja-JP" sz="1100" u="none" strike="noStrike" dirty="0" err="1">
                          <a:effectLst/>
                          <a:latin typeface="游ゴシック" panose="020B0400000000000000" pitchFamily="50" charset="-128"/>
                          <a:ea typeface="游ゴシック" panose="020B0400000000000000" pitchFamily="50" charset="-128"/>
                        </a:rPr>
                        <a:t>vmPFC</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dirty="0">
                          <a:effectLst/>
                          <a:latin typeface="游ゴシック" panose="020B0400000000000000" pitchFamily="50" charset="-128"/>
                          <a:ea typeface="游ゴシック" panose="020B0400000000000000" pitchFamily="50" charset="-128"/>
                        </a:rPr>
                        <a:t>感度の低下</a:t>
                      </a:r>
                      <a:endParaRPr lang="en-US" altLang="ja-JP" sz="1100" u="none" strike="noStrike" dirty="0">
                        <a:effectLst/>
                        <a:latin typeface="游ゴシック" panose="020B0400000000000000" pitchFamily="50" charset="-128"/>
                        <a:ea typeface="游ゴシック" panose="020B0400000000000000" pitchFamily="50" charset="-128"/>
                      </a:endParaRPr>
                    </a:p>
                    <a:p>
                      <a:pPr algn="l" fontAlgn="ctr"/>
                      <a:r>
                        <a:rPr lang="ja-JP" altLang="en-US" sz="1100" u="none" strike="noStrike" dirty="0">
                          <a:effectLst/>
                          <a:latin typeface="游ゴシック" panose="020B0400000000000000" pitchFamily="50" charset="-128"/>
                          <a:ea typeface="游ゴシック" panose="020B0400000000000000" pitchFamily="50" charset="-128"/>
                        </a:rPr>
                        <a:t>満腹感低下</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en-US" sz="1100" u="none" strike="noStrike">
                          <a:effectLst/>
                          <a:latin typeface="游ゴシック" panose="020B0400000000000000" pitchFamily="50" charset="-128"/>
                          <a:ea typeface="游ゴシック" panose="020B0400000000000000" pitchFamily="50" charset="-128"/>
                        </a:rPr>
                        <a:t>VNS</a:t>
                      </a:r>
                      <a:r>
                        <a:rPr lang="ja-JP" altLang="en-US" sz="1100" u="none" strike="noStrike">
                          <a:effectLst/>
                          <a:latin typeface="游ゴシック" panose="020B0400000000000000" pitchFamily="50" charset="-128"/>
                          <a:ea typeface="游ゴシック" panose="020B0400000000000000" pitchFamily="50" charset="-128"/>
                        </a:rPr>
                        <a:t>の治療効果</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2635007502"/>
                  </a:ext>
                </a:extLst>
              </a:tr>
              <a:tr h="411002">
                <a:tc>
                  <a:txBody>
                    <a:bodyPr/>
                    <a:lstStyle/>
                    <a:p>
                      <a:pPr algn="ctr" fontAlgn="ctr"/>
                      <a:r>
                        <a:rPr lang="ja-JP" altLang="en-US" sz="1100" u="none" strike="noStrike">
                          <a:effectLst/>
                          <a:latin typeface="游ゴシック" panose="020B0400000000000000" pitchFamily="50" charset="-128"/>
                          <a:ea typeface="游ゴシック" panose="020B0400000000000000" pitchFamily="50" charset="-128"/>
                        </a:rPr>
                        <a:t>拒食症</a:t>
                      </a: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dirty="0">
                          <a:effectLst/>
                          <a:latin typeface="游ゴシック" panose="020B0400000000000000" pitchFamily="50" charset="-128"/>
                          <a:ea typeface="游ゴシック" panose="020B0400000000000000" pitchFamily="50" charset="-128"/>
                        </a:rPr>
                        <a:t>内受容課題中の島の活動変化</a:t>
                      </a:r>
                      <a:br>
                        <a:rPr lang="ja-JP" altLang="en-US" sz="1100" u="none" strike="noStrike" dirty="0">
                          <a:effectLst/>
                          <a:latin typeface="游ゴシック" panose="020B0400000000000000" pitchFamily="50" charset="-128"/>
                          <a:ea typeface="游ゴシック" panose="020B0400000000000000" pitchFamily="50" charset="-128"/>
                        </a:rPr>
                      </a:br>
                      <a:r>
                        <a:rPr lang="ja-JP" altLang="en-US" sz="1100" u="none" strike="noStrike" dirty="0">
                          <a:effectLst/>
                          <a:latin typeface="游ゴシック" panose="020B0400000000000000" pitchFamily="50" charset="-128"/>
                          <a:ea typeface="游ゴシック" panose="020B0400000000000000" pitchFamily="50" charset="-128"/>
                        </a:rPr>
                        <a:t>満腹感と依存の神経回路の類似</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r>
                        <a:rPr lang="ja-JP" altLang="en-US" sz="1100" u="none" strike="noStrike" dirty="0">
                          <a:effectLst/>
                          <a:latin typeface="游ゴシック" panose="020B0400000000000000" pitchFamily="50" charset="-128"/>
                          <a:ea typeface="游ゴシック" panose="020B0400000000000000" pitchFamily="50" charset="-128"/>
                        </a:rPr>
                        <a:t>知覚強度の増加</a:t>
                      </a:r>
                      <a:br>
                        <a:rPr lang="ja-JP" altLang="en-US" sz="1100" u="none" strike="noStrike" dirty="0">
                          <a:effectLst/>
                          <a:latin typeface="游ゴシック" panose="020B0400000000000000" pitchFamily="50" charset="-128"/>
                          <a:ea typeface="游ゴシック" panose="020B0400000000000000" pitchFamily="50" charset="-128"/>
                        </a:rPr>
                      </a:br>
                      <a:r>
                        <a:rPr lang="ja-JP" altLang="en-US" sz="1100" u="none" strike="noStrike" dirty="0">
                          <a:effectLst/>
                          <a:latin typeface="游ゴシック" panose="020B0400000000000000" pitchFamily="50" charset="-128"/>
                          <a:ea typeface="游ゴシック" panose="020B0400000000000000" pitchFamily="50" charset="-128"/>
                        </a:rPr>
                        <a:t>感度の低下</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tc>
                <a:extLst>
                  <a:ext uri="{0D108BD9-81ED-4DB2-BD59-A6C34878D82A}">
                    <a16:rowId xmlns:a16="http://schemas.microsoft.com/office/drawing/2014/main" val="3098431133"/>
                  </a:ext>
                </a:extLst>
              </a:tr>
            </a:tbl>
          </a:graphicData>
        </a:graphic>
      </p:graphicFrame>
      <p:sp>
        <p:nvSpPr>
          <p:cNvPr id="6" name="テキスト ボックス 5">
            <a:extLst>
              <a:ext uri="{FF2B5EF4-FFF2-40B4-BE49-F238E27FC236}">
                <a16:creationId xmlns:a16="http://schemas.microsoft.com/office/drawing/2014/main" id="{1BE6F4FD-089C-4BC7-B6CB-1DBEEE3E5063}"/>
              </a:ext>
            </a:extLst>
          </p:cNvPr>
          <p:cNvSpPr txBox="1"/>
          <p:nvPr/>
        </p:nvSpPr>
        <p:spPr>
          <a:xfrm>
            <a:off x="174016" y="1319986"/>
            <a:ext cx="800219" cy="276999"/>
          </a:xfrm>
          <a:prstGeom prst="rect">
            <a:avLst/>
          </a:prstGeom>
          <a:noFill/>
        </p:spPr>
        <p:txBody>
          <a:bodyPr wrap="none" rtlCol="0">
            <a:spAutoFit/>
          </a:bodyPr>
          <a:lstStyle/>
          <a:p>
            <a:r>
              <a:rPr kumimoji="1" lang="ja-JP" altLang="en-US" sz="1200" dirty="0"/>
              <a:t>精神疾患</a:t>
            </a:r>
          </a:p>
        </p:txBody>
      </p:sp>
      <p:sp>
        <p:nvSpPr>
          <p:cNvPr id="7" name="テキスト ボックス 6">
            <a:extLst>
              <a:ext uri="{FF2B5EF4-FFF2-40B4-BE49-F238E27FC236}">
                <a16:creationId xmlns:a16="http://schemas.microsoft.com/office/drawing/2014/main" id="{38468B9C-9E05-41AF-99A4-B8A9926D3DB8}"/>
              </a:ext>
            </a:extLst>
          </p:cNvPr>
          <p:cNvSpPr txBox="1"/>
          <p:nvPr/>
        </p:nvSpPr>
        <p:spPr>
          <a:xfrm>
            <a:off x="6316496" y="1319986"/>
            <a:ext cx="1107996" cy="276999"/>
          </a:xfrm>
          <a:prstGeom prst="rect">
            <a:avLst/>
          </a:prstGeom>
          <a:noFill/>
        </p:spPr>
        <p:txBody>
          <a:bodyPr wrap="none" rtlCol="0">
            <a:spAutoFit/>
          </a:bodyPr>
          <a:lstStyle/>
          <a:p>
            <a:r>
              <a:rPr kumimoji="1" lang="ja-JP" altLang="en-US" sz="1200" dirty="0"/>
              <a:t>内臓関連疾患</a:t>
            </a:r>
          </a:p>
        </p:txBody>
      </p:sp>
      <p:sp>
        <p:nvSpPr>
          <p:cNvPr id="8" name="テキスト ボックス 7">
            <a:extLst>
              <a:ext uri="{FF2B5EF4-FFF2-40B4-BE49-F238E27FC236}">
                <a16:creationId xmlns:a16="http://schemas.microsoft.com/office/drawing/2014/main" id="{08D1311C-A94D-476C-A441-02F2D9A7E7A1}"/>
              </a:ext>
            </a:extLst>
          </p:cNvPr>
          <p:cNvSpPr txBox="1"/>
          <p:nvPr/>
        </p:nvSpPr>
        <p:spPr>
          <a:xfrm>
            <a:off x="174015" y="4019857"/>
            <a:ext cx="646331" cy="276999"/>
          </a:xfrm>
          <a:prstGeom prst="rect">
            <a:avLst/>
          </a:prstGeom>
          <a:noFill/>
        </p:spPr>
        <p:txBody>
          <a:bodyPr wrap="none" rtlCol="0">
            <a:spAutoFit/>
          </a:bodyPr>
          <a:lstStyle/>
          <a:p>
            <a:r>
              <a:rPr lang="ja-JP" altLang="en-US" sz="1200" dirty="0"/>
              <a:t>神経症</a:t>
            </a:r>
            <a:endParaRPr kumimoji="1" lang="ja-JP" altLang="en-US" sz="1200" dirty="0"/>
          </a:p>
        </p:txBody>
      </p:sp>
      <p:sp>
        <p:nvSpPr>
          <p:cNvPr id="9" name="テキスト ボックス 8">
            <a:extLst>
              <a:ext uri="{FF2B5EF4-FFF2-40B4-BE49-F238E27FC236}">
                <a16:creationId xmlns:a16="http://schemas.microsoft.com/office/drawing/2014/main" id="{FA5D06A7-3F4F-43DF-9715-22BC1856D3AC}"/>
              </a:ext>
            </a:extLst>
          </p:cNvPr>
          <p:cNvSpPr txBox="1"/>
          <p:nvPr/>
        </p:nvSpPr>
        <p:spPr>
          <a:xfrm>
            <a:off x="6316495" y="3645431"/>
            <a:ext cx="646331" cy="276999"/>
          </a:xfrm>
          <a:prstGeom prst="rect">
            <a:avLst/>
          </a:prstGeom>
          <a:noFill/>
        </p:spPr>
        <p:txBody>
          <a:bodyPr wrap="none" rtlCol="0">
            <a:spAutoFit/>
          </a:bodyPr>
          <a:lstStyle/>
          <a:p>
            <a:r>
              <a:rPr kumimoji="1" lang="ja-JP" altLang="en-US" sz="1200" dirty="0"/>
              <a:t>その他</a:t>
            </a:r>
          </a:p>
        </p:txBody>
      </p:sp>
      <p:sp>
        <p:nvSpPr>
          <p:cNvPr id="10" name="タイトル 9">
            <a:extLst>
              <a:ext uri="{FF2B5EF4-FFF2-40B4-BE49-F238E27FC236}">
                <a16:creationId xmlns:a16="http://schemas.microsoft.com/office/drawing/2014/main" id="{9F1CADF0-B729-49EF-A9A0-044FBC0628A0}"/>
              </a:ext>
            </a:extLst>
          </p:cNvPr>
          <p:cNvSpPr>
            <a:spLocks noGrp="1"/>
          </p:cNvSpPr>
          <p:nvPr>
            <p:ph type="title"/>
          </p:nvPr>
        </p:nvSpPr>
        <p:spPr>
          <a:xfrm>
            <a:off x="838200" y="365126"/>
            <a:ext cx="10515600" cy="918746"/>
          </a:xfrm>
        </p:spPr>
        <p:txBody>
          <a:bodyPr>
            <a:normAutofit/>
          </a:bodyPr>
          <a:lstStyle/>
          <a:p>
            <a:r>
              <a:rPr lang="ja-JP" altLang="en-US" dirty="0"/>
              <a:t>内受容感覚と精神・身体症</a:t>
            </a:r>
          </a:p>
        </p:txBody>
      </p:sp>
    </p:spTree>
    <p:extLst>
      <p:ext uri="{BB962C8B-B14F-4D97-AF65-F5344CB8AC3E}">
        <p14:creationId xmlns:p14="http://schemas.microsoft.com/office/powerpoint/2010/main" val="262438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03F77-1433-4B83-8729-7EE9AF380CAF}"/>
              </a:ext>
            </a:extLst>
          </p:cNvPr>
          <p:cNvSpPr>
            <a:spLocks noGrp="1"/>
          </p:cNvSpPr>
          <p:nvPr>
            <p:ph type="title"/>
          </p:nvPr>
        </p:nvSpPr>
        <p:spPr/>
        <p:txBody>
          <a:bodyPr/>
          <a:lstStyle/>
          <a:p>
            <a:r>
              <a:rPr kumimoji="1" lang="ja-JP" altLang="en-US" dirty="0"/>
              <a:t>研究の目的</a:t>
            </a:r>
          </a:p>
        </p:txBody>
      </p:sp>
      <p:sp>
        <p:nvSpPr>
          <p:cNvPr id="3" name="コンテンツ プレースホルダー 2">
            <a:extLst>
              <a:ext uri="{FF2B5EF4-FFF2-40B4-BE49-F238E27FC236}">
                <a16:creationId xmlns:a16="http://schemas.microsoft.com/office/drawing/2014/main" id="{EA5E9D08-4045-4BC5-B2E3-0DD960ADC0C9}"/>
              </a:ext>
            </a:extLst>
          </p:cNvPr>
          <p:cNvSpPr>
            <a:spLocks noGrp="1"/>
          </p:cNvSpPr>
          <p:nvPr>
            <p:ph idx="1"/>
          </p:nvPr>
        </p:nvSpPr>
        <p:spPr/>
        <p:txBody>
          <a:bodyPr>
            <a:normAutofit fontScale="92500" lnSpcReduction="20000"/>
          </a:bodyPr>
          <a:lstStyle/>
          <a:p>
            <a:r>
              <a:rPr lang="ja-JP" altLang="en-US" sz="2400" dirty="0"/>
              <a:t>内受容感覚が感情の生起に関わるとするモデルが提唱されている</a:t>
            </a:r>
            <a:endParaRPr lang="en-US" altLang="ja-JP" sz="2400" dirty="0"/>
          </a:p>
          <a:p>
            <a:r>
              <a:rPr lang="ja-JP" altLang="en-US" sz="2400" dirty="0"/>
              <a:t>精神障害患者における内受容感覚の異常</a:t>
            </a:r>
            <a:endParaRPr lang="en-US" altLang="ja-JP" sz="2400" dirty="0"/>
          </a:p>
          <a:p>
            <a:pPr marL="0" indent="0">
              <a:buNone/>
            </a:pPr>
            <a:endParaRPr lang="en-US" altLang="ja-JP" sz="2400" dirty="0"/>
          </a:p>
          <a:p>
            <a:pPr marL="0" indent="0">
              <a:buNone/>
            </a:pPr>
            <a:r>
              <a:rPr lang="ja-JP" altLang="en-US" sz="2400" dirty="0"/>
              <a:t>健常者の感性に着目</a:t>
            </a:r>
            <a:endParaRPr lang="en-US" altLang="ja-JP" sz="2400" dirty="0"/>
          </a:p>
          <a:p>
            <a:pPr>
              <a:buFont typeface="Wingdings" panose="05000000000000000000" pitchFamily="2" charset="2"/>
              <a:buChar char="Ø"/>
            </a:pPr>
            <a:r>
              <a:rPr lang="ja-JP" altLang="en-US" sz="2400" dirty="0"/>
              <a:t>内受容感覚の個人差が，一人一人の感性の違いを生む原因となるのではないか？</a:t>
            </a:r>
            <a:endParaRPr lang="en-US" altLang="ja-JP" sz="2400" dirty="0"/>
          </a:p>
          <a:p>
            <a:pPr marL="0" indent="0">
              <a:buNone/>
            </a:pPr>
            <a:endParaRPr lang="en-US" altLang="ja-JP" sz="2400" dirty="0"/>
          </a:p>
          <a:p>
            <a:pPr marL="457200" indent="-457200">
              <a:buFont typeface="+mj-lt"/>
              <a:buAutoNum type="arabicPeriod"/>
            </a:pPr>
            <a:r>
              <a:rPr lang="ja-JP" altLang="en-US" sz="2400" dirty="0"/>
              <a:t>内受容感覚感度の計測手法の検討</a:t>
            </a:r>
            <a:endParaRPr lang="en-US" altLang="ja-JP" sz="2400" dirty="0"/>
          </a:p>
          <a:p>
            <a:pPr lvl="1"/>
            <a:r>
              <a:rPr lang="ja-JP" altLang="en-US" dirty="0"/>
              <a:t>改訂版心拍弁別課題</a:t>
            </a:r>
            <a:endParaRPr lang="en-US" altLang="ja-JP" dirty="0"/>
          </a:p>
          <a:p>
            <a:pPr marL="457200" indent="-457200">
              <a:buFont typeface="+mj-lt"/>
              <a:buAutoNum type="arabicPeriod" startAt="2"/>
            </a:pPr>
            <a:r>
              <a:rPr lang="ja-JP" altLang="en-US" sz="2400" dirty="0"/>
              <a:t>感動と内受容感覚の個人差</a:t>
            </a:r>
            <a:endParaRPr lang="ja-JP" altLang="en-US" sz="2400" u="sng" dirty="0"/>
          </a:p>
          <a:p>
            <a:pPr lvl="1"/>
            <a:r>
              <a:rPr lang="ja-JP" altLang="en-US" dirty="0"/>
              <a:t>音楽聴取時の感動および身体反応（心拍）と内受容感覚感度の比較</a:t>
            </a:r>
            <a:endParaRPr lang="en-US" altLang="ja-JP" dirty="0"/>
          </a:p>
          <a:p>
            <a:pPr marL="457200" indent="-457200">
              <a:buFont typeface="+mj-lt"/>
              <a:buAutoNum type="arabicPeriod" startAt="2"/>
            </a:pPr>
            <a:r>
              <a:rPr lang="ja-JP" altLang="en-US" sz="2400" dirty="0"/>
              <a:t>他者感情推定と内受容感覚</a:t>
            </a:r>
            <a:endParaRPr lang="ja-JP" altLang="en-US" sz="2400" u="sng" dirty="0"/>
          </a:p>
          <a:p>
            <a:pPr lvl="1"/>
            <a:r>
              <a:rPr lang="ja-JP" altLang="en-US" dirty="0"/>
              <a:t>表情イメージ課題と内受容感覚感度の比較</a:t>
            </a:r>
            <a:endParaRPr lang="en-US" altLang="ja-JP" dirty="0"/>
          </a:p>
          <a:p>
            <a:endParaRPr kumimoji="1" lang="ja-JP" altLang="en-US" sz="2400" dirty="0"/>
          </a:p>
        </p:txBody>
      </p:sp>
      <p:sp>
        <p:nvSpPr>
          <p:cNvPr id="5" name="矢印: 下 4">
            <a:extLst>
              <a:ext uri="{FF2B5EF4-FFF2-40B4-BE49-F238E27FC236}">
                <a16:creationId xmlns:a16="http://schemas.microsoft.com/office/drawing/2014/main" id="{C8FA3201-EDDA-4F8D-9280-5DA7F9D40B62}"/>
              </a:ext>
            </a:extLst>
          </p:cNvPr>
          <p:cNvSpPr/>
          <p:nvPr/>
        </p:nvSpPr>
        <p:spPr>
          <a:xfrm>
            <a:off x="3145971" y="2574469"/>
            <a:ext cx="576942" cy="2612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51229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1C69E0-B400-4386-9EEC-C4FDFF9D27A3}"/>
              </a:ext>
            </a:extLst>
          </p:cNvPr>
          <p:cNvSpPr>
            <a:spLocks noGrp="1"/>
          </p:cNvSpPr>
          <p:nvPr>
            <p:ph type="title"/>
          </p:nvPr>
        </p:nvSpPr>
        <p:spPr/>
        <p:txBody>
          <a:bodyPr/>
          <a:lstStyle/>
          <a:p>
            <a:r>
              <a:rPr kumimoji="1" lang="ja-JP" altLang="en-US" dirty="0"/>
              <a:t>実験①：内受容感覚の感度の測定方法</a:t>
            </a:r>
          </a:p>
        </p:txBody>
      </p:sp>
      <p:sp>
        <p:nvSpPr>
          <p:cNvPr id="19" name="テキスト ボックス 18">
            <a:extLst>
              <a:ext uri="{FF2B5EF4-FFF2-40B4-BE49-F238E27FC236}">
                <a16:creationId xmlns:a16="http://schemas.microsoft.com/office/drawing/2014/main" id="{B46548CB-CF0D-4987-ADB4-D04C2C8F94DB}"/>
              </a:ext>
            </a:extLst>
          </p:cNvPr>
          <p:cNvSpPr txBox="1"/>
          <p:nvPr/>
        </p:nvSpPr>
        <p:spPr>
          <a:xfrm>
            <a:off x="2220905" y="6157602"/>
            <a:ext cx="7750190"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ja-JP" altLang="en-US" sz="2000" dirty="0"/>
              <a:t>簡便かつ精度のよい内受容感覚測定方法の検討を行う</a:t>
            </a:r>
            <a:endParaRPr kumimoji="1" lang="en-US" altLang="ja-JP" sz="2000" dirty="0"/>
          </a:p>
        </p:txBody>
      </p:sp>
      <p:grpSp>
        <p:nvGrpSpPr>
          <p:cNvPr id="6" name="グループ化 5">
            <a:extLst>
              <a:ext uri="{FF2B5EF4-FFF2-40B4-BE49-F238E27FC236}">
                <a16:creationId xmlns:a16="http://schemas.microsoft.com/office/drawing/2014/main" id="{848D9488-4819-4D3F-BB8A-57C469A45A37}"/>
              </a:ext>
            </a:extLst>
          </p:cNvPr>
          <p:cNvGrpSpPr/>
          <p:nvPr/>
        </p:nvGrpSpPr>
        <p:grpSpPr>
          <a:xfrm>
            <a:off x="608719" y="2492188"/>
            <a:ext cx="10974562" cy="3298811"/>
            <a:chOff x="719897" y="1564676"/>
            <a:chExt cx="10752206" cy="4340484"/>
          </a:xfrm>
        </p:grpSpPr>
        <p:pic>
          <p:nvPicPr>
            <p:cNvPr id="1036" name="Picture 12" descr="Free Images - SnappyGoat.com- bestof:heart health cardiology biotechnology  cardiac heartbeat pulse line cogs gears bioengineering mechanical medicine  reliable medical abstract glassy organ">
              <a:extLst>
                <a:ext uri="{FF2B5EF4-FFF2-40B4-BE49-F238E27FC236}">
                  <a16:creationId xmlns:a16="http://schemas.microsoft.com/office/drawing/2014/main" id="{FBCC9389-3B5C-4844-B694-A071073FB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319" y="3839588"/>
              <a:ext cx="1690877" cy="1195758"/>
            </a:xfrm>
            <a:prstGeom prst="rect">
              <a:avLst/>
            </a:prstGeom>
            <a:noFill/>
            <a:extLst>
              <a:ext uri="{909E8E84-426E-40DD-AFC4-6F175D3DCCD1}">
                <a14:hiddenFill xmlns:a14="http://schemas.microsoft.com/office/drawing/2010/main">
                  <a:solidFill>
                    <a:srgbClr val="FFFFFF"/>
                  </a:solidFill>
                </a14:hiddenFill>
              </a:ext>
            </a:extLst>
          </p:spPr>
        </p:pic>
        <p:sp>
          <p:nvSpPr>
            <p:cNvPr id="3" name="矢印: 右 2">
              <a:extLst>
                <a:ext uri="{FF2B5EF4-FFF2-40B4-BE49-F238E27FC236}">
                  <a16:creationId xmlns:a16="http://schemas.microsoft.com/office/drawing/2014/main" id="{749FD733-66F0-4FED-9DBF-AA2A2B55C715}"/>
                </a:ext>
              </a:extLst>
            </p:cNvPr>
            <p:cNvSpPr/>
            <p:nvPr/>
          </p:nvSpPr>
          <p:spPr>
            <a:xfrm>
              <a:off x="1120066" y="1714858"/>
              <a:ext cx="9951868" cy="1251751"/>
            </a:xfrm>
            <a:prstGeom prst="rightArrow">
              <a:avLst/>
            </a:prstGeom>
            <a:gradFill flip="none" rotWithShape="1">
              <a:gsLst>
                <a:gs pos="0">
                  <a:srgbClr val="92D050"/>
                </a:gs>
                <a:gs pos="100000">
                  <a:schemeClr val="accent2"/>
                </a:gs>
              </a:gsLst>
              <a:lin ang="0" scaled="1"/>
              <a:tileRect/>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7" name="テキスト ボックス 6">
              <a:extLst>
                <a:ext uri="{FF2B5EF4-FFF2-40B4-BE49-F238E27FC236}">
                  <a16:creationId xmlns:a16="http://schemas.microsoft.com/office/drawing/2014/main" id="{F6C2B3F3-4AA5-4C9B-9781-56E843EEA6E9}"/>
                </a:ext>
              </a:extLst>
            </p:cNvPr>
            <p:cNvSpPr txBox="1"/>
            <p:nvPr/>
          </p:nvSpPr>
          <p:spPr>
            <a:xfrm>
              <a:off x="1446995" y="2767286"/>
              <a:ext cx="482466" cy="1133898"/>
            </a:xfrm>
            <a:prstGeom prst="rect">
              <a:avLst/>
            </a:prstGeom>
            <a:noFill/>
          </p:spPr>
          <p:txBody>
            <a:bodyPr vert="eaVert" wrap="none" rtlCol="0">
              <a:spAutoFit/>
            </a:bodyPr>
            <a:lstStyle/>
            <a:p>
              <a:r>
                <a:rPr kumimoji="1" lang="ja-JP" altLang="en-US" sz="2000" dirty="0"/>
                <a:t>質問紙</a:t>
              </a:r>
            </a:p>
          </p:txBody>
        </p:sp>
        <p:sp>
          <p:nvSpPr>
            <p:cNvPr id="8" name="テキスト ボックス 7">
              <a:extLst>
                <a:ext uri="{FF2B5EF4-FFF2-40B4-BE49-F238E27FC236}">
                  <a16:creationId xmlns:a16="http://schemas.microsoft.com/office/drawing/2014/main" id="{44DCA300-EC12-4AE4-99D3-9FA0D67D6C6B}"/>
                </a:ext>
              </a:extLst>
            </p:cNvPr>
            <p:cNvSpPr txBox="1"/>
            <p:nvPr/>
          </p:nvSpPr>
          <p:spPr>
            <a:xfrm>
              <a:off x="2681673" y="2767286"/>
              <a:ext cx="482466" cy="2146309"/>
            </a:xfrm>
            <a:prstGeom prst="rect">
              <a:avLst/>
            </a:prstGeom>
            <a:noFill/>
          </p:spPr>
          <p:txBody>
            <a:bodyPr vert="eaVert" wrap="none" rtlCol="0">
              <a:spAutoFit/>
            </a:bodyPr>
            <a:lstStyle/>
            <a:p>
              <a:r>
                <a:rPr kumimoji="1" lang="ja-JP" altLang="en-US" sz="2000" dirty="0"/>
                <a:t>心拍カウント</a:t>
              </a:r>
            </a:p>
          </p:txBody>
        </p:sp>
        <p:sp>
          <p:nvSpPr>
            <p:cNvPr id="9" name="テキスト ボックス 8">
              <a:extLst>
                <a:ext uri="{FF2B5EF4-FFF2-40B4-BE49-F238E27FC236}">
                  <a16:creationId xmlns:a16="http://schemas.microsoft.com/office/drawing/2014/main" id="{5A8DE458-FB76-4FE6-AC07-046020FF51F6}"/>
                </a:ext>
              </a:extLst>
            </p:cNvPr>
            <p:cNvSpPr txBox="1"/>
            <p:nvPr/>
          </p:nvSpPr>
          <p:spPr>
            <a:xfrm>
              <a:off x="3916352" y="2767286"/>
              <a:ext cx="482466" cy="1471369"/>
            </a:xfrm>
            <a:prstGeom prst="rect">
              <a:avLst/>
            </a:prstGeom>
            <a:noFill/>
          </p:spPr>
          <p:txBody>
            <a:bodyPr vert="eaVert" wrap="none" rtlCol="0">
              <a:spAutoFit/>
            </a:bodyPr>
            <a:lstStyle/>
            <a:p>
              <a:r>
                <a:rPr lang="ja-JP" altLang="en-US" sz="2000" dirty="0"/>
                <a:t>心拍弁別</a:t>
              </a:r>
              <a:endParaRPr kumimoji="1" lang="ja-JP" altLang="en-US" sz="2000" dirty="0"/>
            </a:p>
          </p:txBody>
        </p:sp>
        <p:sp>
          <p:nvSpPr>
            <p:cNvPr id="10" name="テキスト ボックス 9">
              <a:extLst>
                <a:ext uri="{FF2B5EF4-FFF2-40B4-BE49-F238E27FC236}">
                  <a16:creationId xmlns:a16="http://schemas.microsoft.com/office/drawing/2014/main" id="{D3B21397-CFE9-4F7B-A357-708CDB11B65A}"/>
                </a:ext>
              </a:extLst>
            </p:cNvPr>
            <p:cNvSpPr txBox="1"/>
            <p:nvPr/>
          </p:nvSpPr>
          <p:spPr>
            <a:xfrm>
              <a:off x="5151032" y="2767286"/>
              <a:ext cx="482466" cy="796429"/>
            </a:xfrm>
            <a:prstGeom prst="rect">
              <a:avLst/>
            </a:prstGeom>
            <a:noFill/>
          </p:spPr>
          <p:txBody>
            <a:bodyPr vert="eaVert" wrap="none" rtlCol="0">
              <a:spAutoFit/>
            </a:bodyPr>
            <a:lstStyle/>
            <a:p>
              <a:r>
                <a:rPr kumimoji="1" lang="ja-JP" altLang="en-US" sz="2000" dirty="0"/>
                <a:t>呼吸</a:t>
              </a:r>
            </a:p>
          </p:txBody>
        </p:sp>
        <p:sp>
          <p:nvSpPr>
            <p:cNvPr id="11" name="テキスト ボックス 10">
              <a:extLst>
                <a:ext uri="{FF2B5EF4-FFF2-40B4-BE49-F238E27FC236}">
                  <a16:creationId xmlns:a16="http://schemas.microsoft.com/office/drawing/2014/main" id="{A7123016-F757-4DF8-8E5C-9DD770B9501E}"/>
                </a:ext>
              </a:extLst>
            </p:cNvPr>
            <p:cNvSpPr txBox="1"/>
            <p:nvPr/>
          </p:nvSpPr>
          <p:spPr>
            <a:xfrm>
              <a:off x="6453501" y="2767286"/>
              <a:ext cx="784006" cy="796429"/>
            </a:xfrm>
            <a:prstGeom prst="rect">
              <a:avLst/>
            </a:prstGeom>
            <a:noFill/>
          </p:spPr>
          <p:txBody>
            <a:bodyPr vert="eaVert" wrap="none" rtlCol="0">
              <a:spAutoFit/>
            </a:bodyPr>
            <a:lstStyle/>
            <a:p>
              <a:r>
                <a:rPr kumimoji="1" lang="ja-JP" altLang="en-US" sz="2000" dirty="0"/>
                <a:t>胃腸</a:t>
              </a:r>
              <a:endParaRPr kumimoji="1" lang="en-US" altLang="ja-JP" sz="2000" dirty="0"/>
            </a:p>
            <a:p>
              <a:r>
                <a:rPr lang="ja-JP" altLang="en-US" sz="2000" dirty="0"/>
                <a:t>血管</a:t>
              </a:r>
              <a:endParaRPr kumimoji="1" lang="ja-JP" altLang="en-US" sz="2000" dirty="0"/>
            </a:p>
          </p:txBody>
        </p:sp>
        <p:sp>
          <p:nvSpPr>
            <p:cNvPr id="12" name="テキスト ボックス 11">
              <a:extLst>
                <a:ext uri="{FF2B5EF4-FFF2-40B4-BE49-F238E27FC236}">
                  <a16:creationId xmlns:a16="http://schemas.microsoft.com/office/drawing/2014/main" id="{F1CDDBF9-122A-42B1-B74A-B0DE8DE4FE66}"/>
                </a:ext>
              </a:extLst>
            </p:cNvPr>
            <p:cNvSpPr txBox="1"/>
            <p:nvPr/>
          </p:nvSpPr>
          <p:spPr>
            <a:xfrm>
              <a:off x="8057512" y="2767286"/>
              <a:ext cx="784006" cy="1471369"/>
            </a:xfrm>
            <a:prstGeom prst="rect">
              <a:avLst/>
            </a:prstGeom>
            <a:noFill/>
          </p:spPr>
          <p:txBody>
            <a:bodyPr vert="eaVert" wrap="none" rtlCol="0">
              <a:spAutoFit/>
            </a:bodyPr>
            <a:lstStyle/>
            <a:p>
              <a:r>
                <a:rPr kumimoji="1" lang="ja-JP" altLang="en-US" sz="2000" dirty="0"/>
                <a:t>ホルモン</a:t>
              </a:r>
              <a:endParaRPr kumimoji="1" lang="en-US" altLang="ja-JP" sz="2000" dirty="0"/>
            </a:p>
            <a:p>
              <a:r>
                <a:rPr kumimoji="1" lang="ja-JP" altLang="en-US" sz="2000" dirty="0"/>
                <a:t>血糖値</a:t>
              </a:r>
            </a:p>
          </p:txBody>
        </p:sp>
        <p:sp>
          <p:nvSpPr>
            <p:cNvPr id="14" name="テキスト ボックス 13">
              <a:extLst>
                <a:ext uri="{FF2B5EF4-FFF2-40B4-BE49-F238E27FC236}">
                  <a16:creationId xmlns:a16="http://schemas.microsoft.com/office/drawing/2014/main" id="{A805D6AC-19A0-4622-A763-D728F7A31A7E}"/>
                </a:ext>
              </a:extLst>
            </p:cNvPr>
            <p:cNvSpPr txBox="1"/>
            <p:nvPr/>
          </p:nvSpPr>
          <p:spPr>
            <a:xfrm>
              <a:off x="9593735" y="2767286"/>
              <a:ext cx="482466" cy="1133898"/>
            </a:xfrm>
            <a:prstGeom prst="rect">
              <a:avLst/>
            </a:prstGeom>
            <a:noFill/>
          </p:spPr>
          <p:txBody>
            <a:bodyPr vert="eaVert" wrap="none" rtlCol="0">
              <a:spAutoFit/>
            </a:bodyPr>
            <a:lstStyle/>
            <a:p>
              <a:r>
                <a:rPr kumimoji="1" lang="ja-JP" altLang="en-US" sz="2000" dirty="0"/>
                <a:t>脳活動</a:t>
              </a:r>
            </a:p>
          </p:txBody>
        </p:sp>
        <p:sp>
          <p:nvSpPr>
            <p:cNvPr id="16" name="テキスト ボックス 15">
              <a:extLst>
                <a:ext uri="{FF2B5EF4-FFF2-40B4-BE49-F238E27FC236}">
                  <a16:creationId xmlns:a16="http://schemas.microsoft.com/office/drawing/2014/main" id="{3CD54259-C3DE-4924-AD06-AF54918E04C0}"/>
                </a:ext>
              </a:extLst>
            </p:cNvPr>
            <p:cNvSpPr txBox="1"/>
            <p:nvPr/>
          </p:nvSpPr>
          <p:spPr>
            <a:xfrm>
              <a:off x="5527800" y="1564676"/>
              <a:ext cx="1085547" cy="485957"/>
            </a:xfrm>
            <a:prstGeom prst="rect">
              <a:avLst/>
            </a:prstGeom>
            <a:noFill/>
          </p:spPr>
          <p:txBody>
            <a:bodyPr vert="horz" wrap="none" rtlCol="0">
              <a:spAutoFit/>
            </a:bodyPr>
            <a:lstStyle/>
            <a:p>
              <a:r>
                <a:rPr lang="ja-JP" altLang="en-US" dirty="0"/>
                <a:t>計測難度</a:t>
              </a:r>
              <a:endParaRPr kumimoji="1" lang="ja-JP" altLang="en-US" dirty="0"/>
            </a:p>
          </p:txBody>
        </p:sp>
        <p:sp>
          <p:nvSpPr>
            <p:cNvPr id="17" name="テキスト ボックス 16">
              <a:extLst>
                <a:ext uri="{FF2B5EF4-FFF2-40B4-BE49-F238E27FC236}">
                  <a16:creationId xmlns:a16="http://schemas.microsoft.com/office/drawing/2014/main" id="{2F598BDD-4E5B-4EDC-A2A9-50139931115F}"/>
                </a:ext>
              </a:extLst>
            </p:cNvPr>
            <p:cNvSpPr txBox="1"/>
            <p:nvPr/>
          </p:nvSpPr>
          <p:spPr>
            <a:xfrm>
              <a:off x="10260008" y="1637057"/>
              <a:ext cx="859391" cy="485957"/>
            </a:xfrm>
            <a:prstGeom prst="rect">
              <a:avLst/>
            </a:prstGeom>
            <a:noFill/>
          </p:spPr>
          <p:txBody>
            <a:bodyPr vert="horz" wrap="none" rtlCol="0">
              <a:spAutoFit/>
            </a:bodyPr>
            <a:lstStyle/>
            <a:p>
              <a:r>
                <a:rPr lang="ja-JP" altLang="en-US" b="1" dirty="0"/>
                <a:t>難しい</a:t>
              </a:r>
              <a:endParaRPr kumimoji="1" lang="ja-JP" altLang="en-US" b="1" dirty="0"/>
            </a:p>
          </p:txBody>
        </p:sp>
        <p:sp>
          <p:nvSpPr>
            <p:cNvPr id="18" name="テキスト ボックス 17">
              <a:extLst>
                <a:ext uri="{FF2B5EF4-FFF2-40B4-BE49-F238E27FC236}">
                  <a16:creationId xmlns:a16="http://schemas.microsoft.com/office/drawing/2014/main" id="{7E1C044E-CDF8-4F5A-8EFE-17C3796CE238}"/>
                </a:ext>
              </a:extLst>
            </p:cNvPr>
            <p:cNvSpPr txBox="1"/>
            <p:nvPr/>
          </p:nvSpPr>
          <p:spPr>
            <a:xfrm>
              <a:off x="977886" y="1637057"/>
              <a:ext cx="859391" cy="485957"/>
            </a:xfrm>
            <a:prstGeom prst="rect">
              <a:avLst/>
            </a:prstGeom>
            <a:noFill/>
          </p:spPr>
          <p:txBody>
            <a:bodyPr vert="horz" wrap="none" rtlCol="0">
              <a:spAutoFit/>
            </a:bodyPr>
            <a:lstStyle/>
            <a:p>
              <a:r>
                <a:rPr lang="ja-JP" altLang="en-US" b="1" dirty="0"/>
                <a:t>易しい</a:t>
              </a:r>
              <a:endParaRPr kumimoji="1" lang="ja-JP" altLang="en-US" b="1" dirty="0"/>
            </a:p>
          </p:txBody>
        </p:sp>
        <p:pic>
          <p:nvPicPr>
            <p:cNvPr id="1026" name="Picture 2" descr="Questionnaire Icons - Download Free Vector Icons | Noun Project">
              <a:extLst>
                <a:ext uri="{FF2B5EF4-FFF2-40B4-BE49-F238E27FC236}">
                  <a16:creationId xmlns:a16="http://schemas.microsoft.com/office/drawing/2014/main" id="{69CE6912-E36E-46E4-BAEF-A446557ACE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897" y="4001146"/>
              <a:ext cx="1092364" cy="10923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omach Icons - Download Free Vector Icons | Noun Project">
              <a:extLst>
                <a:ext uri="{FF2B5EF4-FFF2-40B4-BE49-F238E27FC236}">
                  <a16:creationId xmlns:a16="http://schemas.microsoft.com/office/drawing/2014/main" id="{520E76DF-8067-4023-9B14-727DD250FD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0730" y="3668324"/>
              <a:ext cx="1327840" cy="13278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DC9B3E6-4F8D-4A11-B8CE-83C8B35FA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9373" y="4235840"/>
              <a:ext cx="1569499" cy="8612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rain Icons - Download Free Vector Icons | Noun Project">
              <a:extLst>
                <a:ext uri="{FF2B5EF4-FFF2-40B4-BE49-F238E27FC236}">
                  <a16:creationId xmlns:a16="http://schemas.microsoft.com/office/drawing/2014/main" id="{67C8D90C-2A3B-4356-8BD8-BE6F7BB7DD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41874" y="3783348"/>
              <a:ext cx="1430229" cy="1430229"/>
            </a:xfrm>
            <a:prstGeom prst="rect">
              <a:avLst/>
            </a:prstGeom>
            <a:noFill/>
            <a:extLst>
              <a:ext uri="{909E8E84-426E-40DD-AFC4-6F175D3DCCD1}">
                <a14:hiddenFill xmlns:a14="http://schemas.microsoft.com/office/drawing/2010/main">
                  <a:solidFill>
                    <a:srgbClr val="FFFFFF"/>
                  </a:solidFill>
                </a14:hiddenFill>
              </a:ext>
            </a:extLst>
          </p:spPr>
        </p:pic>
        <p:sp>
          <p:nvSpPr>
            <p:cNvPr id="4" name="矢印: 折線 3">
              <a:extLst>
                <a:ext uri="{FF2B5EF4-FFF2-40B4-BE49-F238E27FC236}">
                  <a16:creationId xmlns:a16="http://schemas.microsoft.com/office/drawing/2014/main" id="{9AD1212B-9D3D-44B6-9D95-2B44852CF978}"/>
                </a:ext>
              </a:extLst>
            </p:cNvPr>
            <p:cNvSpPr/>
            <p:nvPr/>
          </p:nvSpPr>
          <p:spPr>
            <a:xfrm flipV="1">
              <a:off x="3895378" y="5075842"/>
              <a:ext cx="894736" cy="706365"/>
            </a:xfrm>
            <a:prstGeom prst="bentArrow">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5" name="テキスト ボックス 4">
              <a:extLst>
                <a:ext uri="{FF2B5EF4-FFF2-40B4-BE49-F238E27FC236}">
                  <a16:creationId xmlns:a16="http://schemas.microsoft.com/office/drawing/2014/main" id="{7F48AE3D-8750-4B39-ACC7-7A85996E44CE}"/>
                </a:ext>
              </a:extLst>
            </p:cNvPr>
            <p:cNvSpPr txBox="1"/>
            <p:nvPr/>
          </p:nvSpPr>
          <p:spPr>
            <a:xfrm>
              <a:off x="4790114" y="5378706"/>
              <a:ext cx="2442479" cy="526454"/>
            </a:xfrm>
            <a:prstGeom prst="rect">
              <a:avLst/>
            </a:prstGeom>
            <a:noFill/>
          </p:spPr>
          <p:txBody>
            <a:bodyPr wrap="none" rtlCol="0">
              <a:spAutoFit/>
            </a:bodyPr>
            <a:lstStyle/>
            <a:p>
              <a:r>
                <a:rPr kumimoji="1" lang="ja-JP" altLang="en-US" sz="2000" dirty="0">
                  <a:solidFill>
                    <a:schemeClr val="accent2"/>
                  </a:solidFill>
                </a:rPr>
                <a:t>改訂版心拍弁別課題</a:t>
              </a:r>
            </a:p>
          </p:txBody>
        </p:sp>
      </p:grpSp>
      <p:sp>
        <p:nvSpPr>
          <p:cNvPr id="13" name="テキスト ボックス 12">
            <a:extLst>
              <a:ext uri="{FF2B5EF4-FFF2-40B4-BE49-F238E27FC236}">
                <a16:creationId xmlns:a16="http://schemas.microsoft.com/office/drawing/2014/main" id="{31B6437B-1152-437A-BE89-792F8BD12A73}"/>
              </a:ext>
            </a:extLst>
          </p:cNvPr>
          <p:cNvSpPr txBox="1"/>
          <p:nvPr/>
        </p:nvSpPr>
        <p:spPr>
          <a:xfrm>
            <a:off x="695328" y="1879509"/>
            <a:ext cx="8135560" cy="400110"/>
          </a:xfrm>
          <a:prstGeom prst="rect">
            <a:avLst/>
          </a:prstGeom>
          <a:noFill/>
        </p:spPr>
        <p:txBody>
          <a:bodyPr wrap="none" rtlCol="0">
            <a:spAutoFit/>
          </a:bodyPr>
          <a:lstStyle/>
          <a:p>
            <a:r>
              <a:rPr kumimoji="1" lang="ja-JP" altLang="en-US" sz="2000" dirty="0"/>
              <a:t>内受容感覚の測定方法は視覚や聴覚の測定の様には確立されていない</a:t>
            </a:r>
          </a:p>
        </p:txBody>
      </p:sp>
    </p:spTree>
    <p:extLst>
      <p:ext uri="{BB962C8B-B14F-4D97-AF65-F5344CB8AC3E}">
        <p14:creationId xmlns:p14="http://schemas.microsoft.com/office/powerpoint/2010/main" val="17821108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2.6"/>
</p:tagLst>
</file>

<file path=ppt/theme/theme1.xml><?xml version="1.0" encoding="utf-8"?>
<a:theme xmlns:a="http://schemas.openxmlformats.org/drawingml/2006/main" name="ファセット">
  <a:themeElements>
    <a:clrScheme name="ファセット">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628</TotalTime>
  <Words>1833</Words>
  <Application>Microsoft Office PowerPoint</Application>
  <PresentationFormat>ワイド画面</PresentationFormat>
  <Paragraphs>393</Paragraphs>
  <Slides>20</Slides>
  <Notes>3</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20</vt:i4>
      </vt:variant>
    </vt:vector>
  </HeadingPairs>
  <TitlesOfParts>
    <vt:vector size="29" baseType="lpstr">
      <vt:lpstr>游ゴシック</vt:lpstr>
      <vt:lpstr>游ゴシック Light</vt:lpstr>
      <vt:lpstr>Arial</vt:lpstr>
      <vt:lpstr>Cambria Math</vt:lpstr>
      <vt:lpstr>Trebuchet MS</vt:lpstr>
      <vt:lpstr>Wingdings</vt:lpstr>
      <vt:lpstr>Wingdings 3</vt:lpstr>
      <vt:lpstr>ファセット</vt:lpstr>
      <vt:lpstr>Office テーマ</vt:lpstr>
      <vt:lpstr>内受容感覚の個人差と感性</vt:lpstr>
      <vt:lpstr>感情と身体</vt:lpstr>
      <vt:lpstr>内受容感覚とは</vt:lpstr>
      <vt:lpstr>内受容感覚と感情 </vt:lpstr>
      <vt:lpstr>内受容感覚関連領域</vt:lpstr>
      <vt:lpstr>島皮質（Insula cortex）</vt:lpstr>
      <vt:lpstr>内受容感覚と精神・身体症</vt:lpstr>
      <vt:lpstr>研究の目的</vt:lpstr>
      <vt:lpstr>実験①：内受容感覚の感度の測定方法</vt:lpstr>
      <vt:lpstr>心拍カウント課題の問題点</vt:lpstr>
      <vt:lpstr>心拍弁別課題：手順</vt:lpstr>
      <vt:lpstr>心拍弁別課題：解析</vt:lpstr>
      <vt:lpstr>実験②：音楽による感情の生起と内受容感覚</vt:lpstr>
      <vt:lpstr>音楽課題時の心拍数の変化</vt:lpstr>
      <vt:lpstr>内受容課題成績と心拍数の変化</vt:lpstr>
      <vt:lpstr>考察</vt:lpstr>
      <vt:lpstr>fMRI</vt:lpstr>
      <vt:lpstr>実験③：他者感情推定と内受容感覚</vt:lpstr>
      <vt:lpstr>PowerPoint プレゼンテーション</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内受容感覚の個人差と感性</dc:title>
  <dc:creator>前川 亮</dc:creator>
  <cp:lastModifiedBy>前川 亮</cp:lastModifiedBy>
  <cp:revision>64</cp:revision>
  <dcterms:created xsi:type="dcterms:W3CDTF">2021-06-28T02:28:56Z</dcterms:created>
  <dcterms:modified xsi:type="dcterms:W3CDTF">2021-07-15T09:36:35Z</dcterms:modified>
</cp:coreProperties>
</file>